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61" r:id="rId5"/>
    <p:sldId id="259" r:id="rId6"/>
    <p:sldId id="260" r:id="rId7"/>
    <p:sldId id="262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4" Type="http://schemas.openxmlformats.org/officeDocument/2006/relationships/image" Target="../media/image17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4" Type="http://schemas.openxmlformats.org/officeDocument/2006/relationships/image" Target="../media/image1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0B5C742-05F1-49F7-AF50-0DB5611FE900}" type="doc">
      <dgm:prSet loTypeId="urn:microsoft.com/office/officeart/2018/2/layout/IconCircle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C143322-47FD-4BCA-B3A1-B18AACD6C926}">
      <dgm:prSet/>
      <dgm:spPr/>
      <dgm:t>
        <a:bodyPr/>
        <a:lstStyle/>
        <a:p>
          <a:pPr>
            <a:lnSpc>
              <a:spcPct val="100000"/>
            </a:lnSpc>
          </a:pPr>
          <a:r>
            <a:rPr lang="fr-FR"/>
            <a:t>6 fast food disponibles</a:t>
          </a:r>
        </a:p>
      </dgm:t>
    </dgm:pt>
    <dgm:pt modelId="{E73193A6-548B-4C37-B233-4FBF6A75CCD3}" type="parTrans" cxnId="{DB084E84-F1AD-4EBC-9BF3-4BE5C5CC524A}">
      <dgm:prSet/>
      <dgm:spPr/>
      <dgm:t>
        <a:bodyPr/>
        <a:lstStyle/>
        <a:p>
          <a:endParaRPr lang="en-US"/>
        </a:p>
      </dgm:t>
    </dgm:pt>
    <dgm:pt modelId="{04F07D52-C594-40B4-A166-1E7CE2D5B414}" type="sibTrans" cxnId="{DB084E84-F1AD-4EBC-9BF3-4BE5C5CC524A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C9922930-E2B6-4832-A99A-F3066341A661}">
      <dgm:prSet/>
      <dgm:spPr/>
      <dgm:t>
        <a:bodyPr/>
        <a:lstStyle/>
        <a:p>
          <a:pPr>
            <a:lnSpc>
              <a:spcPct val="100000"/>
            </a:lnSpc>
          </a:pPr>
          <a:r>
            <a:rPr lang="fr-FR" dirty="0"/>
            <a:t> Un grand choix de menus</a:t>
          </a:r>
        </a:p>
      </dgm:t>
    </dgm:pt>
    <dgm:pt modelId="{58B6C0F5-8111-4BBD-8E43-E57C24DE3DA2}" type="parTrans" cxnId="{60E6C5C8-6D80-449F-B7FD-2F75DC115ABD}">
      <dgm:prSet/>
      <dgm:spPr/>
      <dgm:t>
        <a:bodyPr/>
        <a:lstStyle/>
        <a:p>
          <a:endParaRPr lang="en-US"/>
        </a:p>
      </dgm:t>
    </dgm:pt>
    <dgm:pt modelId="{F0D56534-70C2-4F2C-950A-A78E51020FBC}" type="sibTrans" cxnId="{60E6C5C8-6D80-449F-B7FD-2F75DC115ABD}">
      <dgm:prSet/>
      <dgm:spPr/>
      <dgm:t>
        <a:bodyPr/>
        <a:lstStyle/>
        <a:p>
          <a:endParaRPr lang="en-US"/>
        </a:p>
      </dgm:t>
    </dgm:pt>
    <dgm:pt modelId="{CE77AEA9-F3CF-471C-B7F6-0077CA8FC59B}" type="pres">
      <dgm:prSet presAssocID="{00B5C742-05F1-49F7-AF50-0DB5611FE900}" presName="root" presStyleCnt="0">
        <dgm:presLayoutVars>
          <dgm:dir/>
          <dgm:resizeHandles val="exact"/>
        </dgm:presLayoutVars>
      </dgm:prSet>
      <dgm:spPr/>
    </dgm:pt>
    <dgm:pt modelId="{2B4C7F7C-A6E6-4850-BBA8-1561D198E5E2}" type="pres">
      <dgm:prSet presAssocID="{00B5C742-05F1-49F7-AF50-0DB5611FE900}" presName="container" presStyleCnt="0">
        <dgm:presLayoutVars>
          <dgm:dir/>
          <dgm:resizeHandles val="exact"/>
        </dgm:presLayoutVars>
      </dgm:prSet>
      <dgm:spPr/>
    </dgm:pt>
    <dgm:pt modelId="{AA907F4E-C8DA-466E-97AC-C61C509476A6}" type="pres">
      <dgm:prSet presAssocID="{9C143322-47FD-4BCA-B3A1-B18AACD6C926}" presName="compNode" presStyleCnt="0"/>
      <dgm:spPr/>
    </dgm:pt>
    <dgm:pt modelId="{2542D7B3-49D4-471D-A674-66A5EC79E69A}" type="pres">
      <dgm:prSet presAssocID="{9C143322-47FD-4BCA-B3A1-B18AACD6C926}" presName="iconBgRect" presStyleLbl="bgShp" presStyleIdx="0" presStyleCnt="2"/>
      <dgm:spPr/>
    </dgm:pt>
    <dgm:pt modelId="{B3759C80-82EB-4A9D-994F-A13C68654EA7}" type="pres">
      <dgm:prSet presAssocID="{9C143322-47FD-4BCA-B3A1-B18AACD6C926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urger and Drink"/>
        </a:ext>
      </dgm:extLst>
    </dgm:pt>
    <dgm:pt modelId="{F36D044F-EE13-40DD-8C61-9D76E62AAE92}" type="pres">
      <dgm:prSet presAssocID="{9C143322-47FD-4BCA-B3A1-B18AACD6C926}" presName="spaceRect" presStyleCnt="0"/>
      <dgm:spPr/>
    </dgm:pt>
    <dgm:pt modelId="{CAD4307C-07F3-492D-B778-F4AF7086F714}" type="pres">
      <dgm:prSet presAssocID="{9C143322-47FD-4BCA-B3A1-B18AACD6C926}" presName="textRect" presStyleLbl="revTx" presStyleIdx="0" presStyleCnt="2">
        <dgm:presLayoutVars>
          <dgm:chMax val="1"/>
          <dgm:chPref val="1"/>
        </dgm:presLayoutVars>
      </dgm:prSet>
      <dgm:spPr/>
    </dgm:pt>
    <dgm:pt modelId="{16F5A699-EB45-4034-B175-543AD3767E32}" type="pres">
      <dgm:prSet presAssocID="{04F07D52-C594-40B4-A166-1E7CE2D5B414}" presName="sibTrans" presStyleLbl="sibTrans2D1" presStyleIdx="0" presStyleCnt="0"/>
      <dgm:spPr/>
    </dgm:pt>
    <dgm:pt modelId="{92C85F60-4D0F-45F9-A666-C744E5442827}" type="pres">
      <dgm:prSet presAssocID="{C9922930-E2B6-4832-A99A-F3066341A661}" presName="compNode" presStyleCnt="0"/>
      <dgm:spPr/>
    </dgm:pt>
    <dgm:pt modelId="{5C6D0489-C225-4141-ABEC-012C057FF18B}" type="pres">
      <dgm:prSet presAssocID="{C9922930-E2B6-4832-A99A-F3066341A661}" presName="iconBgRect" presStyleLbl="bgShp" presStyleIdx="1" presStyleCnt="2"/>
      <dgm:spPr/>
    </dgm:pt>
    <dgm:pt modelId="{1BC5CCD0-540A-47E8-A00F-0C4E1AB30EF6}" type="pres">
      <dgm:prSet presAssocID="{C9922930-E2B6-4832-A99A-F3066341A661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ork and knife"/>
        </a:ext>
      </dgm:extLst>
    </dgm:pt>
    <dgm:pt modelId="{1F5C6FB1-23F3-43CA-BE9F-F446F66E7F7A}" type="pres">
      <dgm:prSet presAssocID="{C9922930-E2B6-4832-A99A-F3066341A661}" presName="spaceRect" presStyleCnt="0"/>
      <dgm:spPr/>
    </dgm:pt>
    <dgm:pt modelId="{E169E4EA-AD75-4CC9-A7D3-030DFB5D4116}" type="pres">
      <dgm:prSet presAssocID="{C9922930-E2B6-4832-A99A-F3066341A661}" presName="textRect" presStyleLbl="revTx" presStyleIdx="1" presStyleCnt="2" custScaleX="117349">
        <dgm:presLayoutVars>
          <dgm:chMax val="1"/>
          <dgm:chPref val="1"/>
        </dgm:presLayoutVars>
      </dgm:prSet>
      <dgm:spPr/>
    </dgm:pt>
  </dgm:ptLst>
  <dgm:cxnLst>
    <dgm:cxn modelId="{2D319925-A13D-4326-B45C-1689EA88CB66}" type="presOf" srcId="{00B5C742-05F1-49F7-AF50-0DB5611FE900}" destId="{CE77AEA9-F3CF-471C-B7F6-0077CA8FC59B}" srcOrd="0" destOrd="0" presId="urn:microsoft.com/office/officeart/2018/2/layout/IconCircleList"/>
    <dgm:cxn modelId="{7CBE5851-3F27-419A-AC25-F0AFED1ED4C8}" type="presOf" srcId="{9C143322-47FD-4BCA-B3A1-B18AACD6C926}" destId="{CAD4307C-07F3-492D-B778-F4AF7086F714}" srcOrd="0" destOrd="0" presId="urn:microsoft.com/office/officeart/2018/2/layout/IconCircleList"/>
    <dgm:cxn modelId="{DB084E84-F1AD-4EBC-9BF3-4BE5C5CC524A}" srcId="{00B5C742-05F1-49F7-AF50-0DB5611FE900}" destId="{9C143322-47FD-4BCA-B3A1-B18AACD6C926}" srcOrd="0" destOrd="0" parTransId="{E73193A6-548B-4C37-B233-4FBF6A75CCD3}" sibTransId="{04F07D52-C594-40B4-A166-1E7CE2D5B414}"/>
    <dgm:cxn modelId="{D462AD99-1A24-4456-94F5-FABB5E982B84}" type="presOf" srcId="{04F07D52-C594-40B4-A166-1E7CE2D5B414}" destId="{16F5A699-EB45-4034-B175-543AD3767E32}" srcOrd="0" destOrd="0" presId="urn:microsoft.com/office/officeart/2018/2/layout/IconCircleList"/>
    <dgm:cxn modelId="{DC45D09B-1129-4696-AE29-7379571D98BB}" type="presOf" srcId="{C9922930-E2B6-4832-A99A-F3066341A661}" destId="{E169E4EA-AD75-4CC9-A7D3-030DFB5D4116}" srcOrd="0" destOrd="0" presId="urn:microsoft.com/office/officeart/2018/2/layout/IconCircleList"/>
    <dgm:cxn modelId="{60E6C5C8-6D80-449F-B7FD-2F75DC115ABD}" srcId="{00B5C742-05F1-49F7-AF50-0DB5611FE900}" destId="{C9922930-E2B6-4832-A99A-F3066341A661}" srcOrd="1" destOrd="0" parTransId="{58B6C0F5-8111-4BBD-8E43-E57C24DE3DA2}" sibTransId="{F0D56534-70C2-4F2C-950A-A78E51020FBC}"/>
    <dgm:cxn modelId="{44A1BBDE-8F44-48B8-825F-86EC1DD8D98B}" type="presParOf" srcId="{CE77AEA9-F3CF-471C-B7F6-0077CA8FC59B}" destId="{2B4C7F7C-A6E6-4850-BBA8-1561D198E5E2}" srcOrd="0" destOrd="0" presId="urn:microsoft.com/office/officeart/2018/2/layout/IconCircleList"/>
    <dgm:cxn modelId="{E20F8FF3-E91B-40CB-A747-2D2B2000D26E}" type="presParOf" srcId="{2B4C7F7C-A6E6-4850-BBA8-1561D198E5E2}" destId="{AA907F4E-C8DA-466E-97AC-C61C509476A6}" srcOrd="0" destOrd="0" presId="urn:microsoft.com/office/officeart/2018/2/layout/IconCircleList"/>
    <dgm:cxn modelId="{B27EB436-6512-48F9-B293-7791B5A5ACF3}" type="presParOf" srcId="{AA907F4E-C8DA-466E-97AC-C61C509476A6}" destId="{2542D7B3-49D4-471D-A674-66A5EC79E69A}" srcOrd="0" destOrd="0" presId="urn:microsoft.com/office/officeart/2018/2/layout/IconCircleList"/>
    <dgm:cxn modelId="{2C016E8D-FC65-4C3A-87A9-0B0151B15F17}" type="presParOf" srcId="{AA907F4E-C8DA-466E-97AC-C61C509476A6}" destId="{B3759C80-82EB-4A9D-994F-A13C68654EA7}" srcOrd="1" destOrd="0" presId="urn:microsoft.com/office/officeart/2018/2/layout/IconCircleList"/>
    <dgm:cxn modelId="{80D7FFB3-B0D2-4116-9F37-D9382C8BEAC3}" type="presParOf" srcId="{AA907F4E-C8DA-466E-97AC-C61C509476A6}" destId="{F36D044F-EE13-40DD-8C61-9D76E62AAE92}" srcOrd="2" destOrd="0" presId="urn:microsoft.com/office/officeart/2018/2/layout/IconCircleList"/>
    <dgm:cxn modelId="{F9481E31-8B00-4DF1-A78E-84D2FDB5C130}" type="presParOf" srcId="{AA907F4E-C8DA-466E-97AC-C61C509476A6}" destId="{CAD4307C-07F3-492D-B778-F4AF7086F714}" srcOrd="3" destOrd="0" presId="urn:microsoft.com/office/officeart/2018/2/layout/IconCircleList"/>
    <dgm:cxn modelId="{D8F20EFE-93F6-47DC-AE2E-223D9B218D00}" type="presParOf" srcId="{2B4C7F7C-A6E6-4850-BBA8-1561D198E5E2}" destId="{16F5A699-EB45-4034-B175-543AD3767E32}" srcOrd="1" destOrd="0" presId="urn:microsoft.com/office/officeart/2018/2/layout/IconCircleList"/>
    <dgm:cxn modelId="{E457432D-F781-484B-993C-D21BFF4B5FE4}" type="presParOf" srcId="{2B4C7F7C-A6E6-4850-BBA8-1561D198E5E2}" destId="{92C85F60-4D0F-45F9-A666-C744E5442827}" srcOrd="2" destOrd="0" presId="urn:microsoft.com/office/officeart/2018/2/layout/IconCircleList"/>
    <dgm:cxn modelId="{5A3D3D27-7187-49FA-BE3C-E1E4DAF8CE27}" type="presParOf" srcId="{92C85F60-4D0F-45F9-A666-C744E5442827}" destId="{5C6D0489-C225-4141-ABEC-012C057FF18B}" srcOrd="0" destOrd="0" presId="urn:microsoft.com/office/officeart/2018/2/layout/IconCircleList"/>
    <dgm:cxn modelId="{BFA81D19-D635-4809-B55A-7D92A2EEE4A9}" type="presParOf" srcId="{92C85F60-4D0F-45F9-A666-C744E5442827}" destId="{1BC5CCD0-540A-47E8-A00F-0C4E1AB30EF6}" srcOrd="1" destOrd="0" presId="urn:microsoft.com/office/officeart/2018/2/layout/IconCircleList"/>
    <dgm:cxn modelId="{0DA15F7D-2C6A-46F6-82E4-64B8C3CD6BDC}" type="presParOf" srcId="{92C85F60-4D0F-45F9-A666-C744E5442827}" destId="{1F5C6FB1-23F3-43CA-BE9F-F446F66E7F7A}" srcOrd="2" destOrd="0" presId="urn:microsoft.com/office/officeart/2018/2/layout/IconCircleList"/>
    <dgm:cxn modelId="{F6F2723C-497E-4EA2-A9FC-804A091395A3}" type="presParOf" srcId="{92C85F60-4D0F-45F9-A666-C744E5442827}" destId="{E169E4EA-AD75-4CC9-A7D3-030DFB5D4116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7697B4A-F70B-4F7C-9534-184E82F79D68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2E6D3DBA-DE22-4EC5-986D-E6A859FD711D}">
      <dgm:prSet/>
      <dgm:spPr/>
      <dgm:t>
        <a:bodyPr/>
        <a:lstStyle/>
        <a:p>
          <a:pPr>
            <a:defRPr cap="all"/>
          </a:pPr>
          <a:r>
            <a:rPr lang="fr-FR" dirty="0"/>
            <a:t>Requêtes de commandes non implémentées</a:t>
          </a:r>
        </a:p>
      </dgm:t>
    </dgm:pt>
    <dgm:pt modelId="{19DEBEFA-9911-4EED-8C98-0FF03BD805BF}" type="parTrans" cxnId="{93601313-9662-4887-B1E0-0F78EC91F921}">
      <dgm:prSet/>
      <dgm:spPr/>
      <dgm:t>
        <a:bodyPr/>
        <a:lstStyle/>
        <a:p>
          <a:endParaRPr lang="en-US"/>
        </a:p>
      </dgm:t>
    </dgm:pt>
    <dgm:pt modelId="{F7F88B69-4E0A-49F3-BB37-33A62FD473A6}" type="sibTrans" cxnId="{93601313-9662-4887-B1E0-0F78EC91F921}">
      <dgm:prSet/>
      <dgm:spPr/>
      <dgm:t>
        <a:bodyPr/>
        <a:lstStyle/>
        <a:p>
          <a:endParaRPr lang="en-US"/>
        </a:p>
      </dgm:t>
    </dgm:pt>
    <dgm:pt modelId="{44CA34EB-7758-4B7A-A885-298CF9B6296F}">
      <dgm:prSet/>
      <dgm:spPr/>
      <dgm:t>
        <a:bodyPr/>
        <a:lstStyle/>
        <a:p>
          <a:pPr>
            <a:defRPr cap="all"/>
          </a:pPr>
          <a:r>
            <a:rPr lang="fr-FR"/>
            <a:t>Tout les menus ne sont pas présents</a:t>
          </a:r>
        </a:p>
      </dgm:t>
    </dgm:pt>
    <dgm:pt modelId="{C3620BDB-CCFA-4AF4-9C48-24FB96C1BF02}" type="parTrans" cxnId="{F755BD2C-B095-4633-8671-CB5B39498199}">
      <dgm:prSet/>
      <dgm:spPr/>
      <dgm:t>
        <a:bodyPr/>
        <a:lstStyle/>
        <a:p>
          <a:endParaRPr lang="en-US"/>
        </a:p>
      </dgm:t>
    </dgm:pt>
    <dgm:pt modelId="{58B110D1-016A-473F-8E69-C92BB36C8354}" type="sibTrans" cxnId="{F755BD2C-B095-4633-8671-CB5B39498199}">
      <dgm:prSet/>
      <dgm:spPr/>
      <dgm:t>
        <a:bodyPr/>
        <a:lstStyle/>
        <a:p>
          <a:endParaRPr lang="en-US"/>
        </a:p>
      </dgm:t>
    </dgm:pt>
    <dgm:pt modelId="{CDBE1A41-8FD8-4324-AC5B-BDAECB0A56C8}" type="pres">
      <dgm:prSet presAssocID="{B7697B4A-F70B-4F7C-9534-184E82F79D68}" presName="root" presStyleCnt="0">
        <dgm:presLayoutVars>
          <dgm:dir/>
          <dgm:resizeHandles val="exact"/>
        </dgm:presLayoutVars>
      </dgm:prSet>
      <dgm:spPr/>
    </dgm:pt>
    <dgm:pt modelId="{75CAFB06-EE0C-43FA-82F2-43AA29D1228C}" type="pres">
      <dgm:prSet presAssocID="{2E6D3DBA-DE22-4EC5-986D-E6A859FD711D}" presName="compNode" presStyleCnt="0"/>
      <dgm:spPr/>
    </dgm:pt>
    <dgm:pt modelId="{44ED5597-653C-4FE9-AB56-82FAAE0A45AF}" type="pres">
      <dgm:prSet presAssocID="{2E6D3DBA-DE22-4EC5-986D-E6A859FD711D}" presName="iconBgRect" presStyleLbl="bgShp" presStyleIdx="0" presStyleCnt="2"/>
      <dgm:spPr/>
    </dgm:pt>
    <dgm:pt modelId="{6303793F-7815-46EE-B901-8889CEDEB7C4}" type="pres">
      <dgm:prSet presAssocID="{2E6D3DBA-DE22-4EC5-986D-E6A859FD711D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ermer"/>
        </a:ext>
      </dgm:extLst>
    </dgm:pt>
    <dgm:pt modelId="{36B94F77-68B7-47D6-AA75-82088E8F18CF}" type="pres">
      <dgm:prSet presAssocID="{2E6D3DBA-DE22-4EC5-986D-E6A859FD711D}" presName="spaceRect" presStyleCnt="0"/>
      <dgm:spPr/>
    </dgm:pt>
    <dgm:pt modelId="{A27244DA-4670-482F-875A-0297C3BD526A}" type="pres">
      <dgm:prSet presAssocID="{2E6D3DBA-DE22-4EC5-986D-E6A859FD711D}" presName="textRect" presStyleLbl="revTx" presStyleIdx="0" presStyleCnt="2">
        <dgm:presLayoutVars>
          <dgm:chMax val="1"/>
          <dgm:chPref val="1"/>
        </dgm:presLayoutVars>
      </dgm:prSet>
      <dgm:spPr/>
    </dgm:pt>
    <dgm:pt modelId="{4CD6815E-98CC-4471-9223-9701331D1322}" type="pres">
      <dgm:prSet presAssocID="{F7F88B69-4E0A-49F3-BB37-33A62FD473A6}" presName="sibTrans" presStyleCnt="0"/>
      <dgm:spPr/>
    </dgm:pt>
    <dgm:pt modelId="{F5122A96-0115-4D12-A072-E6EE53D9219B}" type="pres">
      <dgm:prSet presAssocID="{44CA34EB-7758-4B7A-A885-298CF9B6296F}" presName="compNode" presStyleCnt="0"/>
      <dgm:spPr/>
    </dgm:pt>
    <dgm:pt modelId="{E06863A4-5DDC-4CFC-A89D-A93D10E9F965}" type="pres">
      <dgm:prSet presAssocID="{44CA34EB-7758-4B7A-A885-298CF9B6296F}" presName="iconBgRect" presStyleLbl="bgShp" presStyleIdx="1" presStyleCnt="2"/>
      <dgm:spPr/>
    </dgm:pt>
    <dgm:pt modelId="{FF2B822B-3E40-4E6E-9CDA-F33F5FDF9181}" type="pres">
      <dgm:prSet presAssocID="{44CA34EB-7758-4B7A-A885-298CF9B6296F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ork and knife"/>
        </a:ext>
      </dgm:extLst>
    </dgm:pt>
    <dgm:pt modelId="{611E55BB-D0E4-4A33-B43E-D3576007880C}" type="pres">
      <dgm:prSet presAssocID="{44CA34EB-7758-4B7A-A885-298CF9B6296F}" presName="spaceRect" presStyleCnt="0"/>
      <dgm:spPr/>
    </dgm:pt>
    <dgm:pt modelId="{4C09B2D8-7163-47E3-AF4B-8BAA35DB04EF}" type="pres">
      <dgm:prSet presAssocID="{44CA34EB-7758-4B7A-A885-298CF9B6296F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93601313-9662-4887-B1E0-0F78EC91F921}" srcId="{B7697B4A-F70B-4F7C-9534-184E82F79D68}" destId="{2E6D3DBA-DE22-4EC5-986D-E6A859FD711D}" srcOrd="0" destOrd="0" parTransId="{19DEBEFA-9911-4EED-8C98-0FF03BD805BF}" sibTransId="{F7F88B69-4E0A-49F3-BB37-33A62FD473A6}"/>
    <dgm:cxn modelId="{F755BD2C-B095-4633-8671-CB5B39498199}" srcId="{B7697B4A-F70B-4F7C-9534-184E82F79D68}" destId="{44CA34EB-7758-4B7A-A885-298CF9B6296F}" srcOrd="1" destOrd="0" parTransId="{C3620BDB-CCFA-4AF4-9C48-24FB96C1BF02}" sibTransId="{58B110D1-016A-473F-8E69-C92BB36C8354}"/>
    <dgm:cxn modelId="{195B756D-02E3-4F93-A2FA-930E5BF6210B}" type="presOf" srcId="{2E6D3DBA-DE22-4EC5-986D-E6A859FD711D}" destId="{A27244DA-4670-482F-875A-0297C3BD526A}" srcOrd="0" destOrd="0" presId="urn:microsoft.com/office/officeart/2018/5/layout/IconCircleLabelList"/>
    <dgm:cxn modelId="{5221F979-6FA3-4F43-944D-233B1C28B912}" type="presOf" srcId="{B7697B4A-F70B-4F7C-9534-184E82F79D68}" destId="{CDBE1A41-8FD8-4324-AC5B-BDAECB0A56C8}" srcOrd="0" destOrd="0" presId="urn:microsoft.com/office/officeart/2018/5/layout/IconCircleLabelList"/>
    <dgm:cxn modelId="{75544FC9-3A63-4831-9BF3-887A00371CFF}" type="presOf" srcId="{44CA34EB-7758-4B7A-A885-298CF9B6296F}" destId="{4C09B2D8-7163-47E3-AF4B-8BAA35DB04EF}" srcOrd="0" destOrd="0" presId="urn:microsoft.com/office/officeart/2018/5/layout/IconCircleLabelList"/>
    <dgm:cxn modelId="{A1F24096-6BD5-47D3-A654-5A775E86C69E}" type="presParOf" srcId="{CDBE1A41-8FD8-4324-AC5B-BDAECB0A56C8}" destId="{75CAFB06-EE0C-43FA-82F2-43AA29D1228C}" srcOrd="0" destOrd="0" presId="urn:microsoft.com/office/officeart/2018/5/layout/IconCircleLabelList"/>
    <dgm:cxn modelId="{A322BC4D-E8FA-4D44-9E5A-A099AD0A96EA}" type="presParOf" srcId="{75CAFB06-EE0C-43FA-82F2-43AA29D1228C}" destId="{44ED5597-653C-4FE9-AB56-82FAAE0A45AF}" srcOrd="0" destOrd="0" presId="urn:microsoft.com/office/officeart/2018/5/layout/IconCircleLabelList"/>
    <dgm:cxn modelId="{501C428A-1280-4A6F-98E1-5FF802B07433}" type="presParOf" srcId="{75CAFB06-EE0C-43FA-82F2-43AA29D1228C}" destId="{6303793F-7815-46EE-B901-8889CEDEB7C4}" srcOrd="1" destOrd="0" presId="urn:microsoft.com/office/officeart/2018/5/layout/IconCircleLabelList"/>
    <dgm:cxn modelId="{DDE325CA-58A5-4C5F-9CDD-7828D9785082}" type="presParOf" srcId="{75CAFB06-EE0C-43FA-82F2-43AA29D1228C}" destId="{36B94F77-68B7-47D6-AA75-82088E8F18CF}" srcOrd="2" destOrd="0" presId="urn:microsoft.com/office/officeart/2018/5/layout/IconCircleLabelList"/>
    <dgm:cxn modelId="{7C837C4D-17B1-46C7-8732-3407E862CBFA}" type="presParOf" srcId="{75CAFB06-EE0C-43FA-82F2-43AA29D1228C}" destId="{A27244DA-4670-482F-875A-0297C3BD526A}" srcOrd="3" destOrd="0" presId="urn:microsoft.com/office/officeart/2018/5/layout/IconCircleLabelList"/>
    <dgm:cxn modelId="{58CDBB4E-6394-48CB-8F17-9C420C56B8B7}" type="presParOf" srcId="{CDBE1A41-8FD8-4324-AC5B-BDAECB0A56C8}" destId="{4CD6815E-98CC-4471-9223-9701331D1322}" srcOrd="1" destOrd="0" presId="urn:microsoft.com/office/officeart/2018/5/layout/IconCircleLabelList"/>
    <dgm:cxn modelId="{2B6FD5AC-A9B3-4B5A-B7D0-6FDAD91A3F38}" type="presParOf" srcId="{CDBE1A41-8FD8-4324-AC5B-BDAECB0A56C8}" destId="{F5122A96-0115-4D12-A072-E6EE53D9219B}" srcOrd="2" destOrd="0" presId="urn:microsoft.com/office/officeart/2018/5/layout/IconCircleLabelList"/>
    <dgm:cxn modelId="{9300EC26-80A0-4811-A041-D48E833B6E2D}" type="presParOf" srcId="{F5122A96-0115-4D12-A072-E6EE53D9219B}" destId="{E06863A4-5DDC-4CFC-A89D-A93D10E9F965}" srcOrd="0" destOrd="0" presId="urn:microsoft.com/office/officeart/2018/5/layout/IconCircleLabelList"/>
    <dgm:cxn modelId="{496A36A0-8434-4F0D-BCA3-446CC19DCD40}" type="presParOf" srcId="{F5122A96-0115-4D12-A072-E6EE53D9219B}" destId="{FF2B822B-3E40-4E6E-9CDA-F33F5FDF9181}" srcOrd="1" destOrd="0" presId="urn:microsoft.com/office/officeart/2018/5/layout/IconCircleLabelList"/>
    <dgm:cxn modelId="{FA6287EC-514B-4F03-ABBF-707D2CE089B7}" type="presParOf" srcId="{F5122A96-0115-4D12-A072-E6EE53D9219B}" destId="{611E55BB-D0E4-4A33-B43E-D3576007880C}" srcOrd="2" destOrd="0" presId="urn:microsoft.com/office/officeart/2018/5/layout/IconCircleLabelList"/>
    <dgm:cxn modelId="{2F7E8EF3-64E6-4AC9-8DC0-6E5E6EE6C278}" type="presParOf" srcId="{F5122A96-0115-4D12-A072-E6EE53D9219B}" destId="{4C09B2D8-7163-47E3-AF4B-8BAA35DB04EF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42D7B3-49D4-471D-A674-66A5EC79E69A}">
      <dsp:nvSpPr>
        <dsp:cNvPr id="0" name=""/>
        <dsp:cNvSpPr/>
      </dsp:nvSpPr>
      <dsp:spPr>
        <a:xfrm>
          <a:off x="21595" y="1143593"/>
          <a:ext cx="1306403" cy="1306403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3759C80-82EB-4A9D-994F-A13C68654EA7}">
      <dsp:nvSpPr>
        <dsp:cNvPr id="0" name=""/>
        <dsp:cNvSpPr/>
      </dsp:nvSpPr>
      <dsp:spPr>
        <a:xfrm>
          <a:off x="295940" y="1417938"/>
          <a:ext cx="757713" cy="75771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AD4307C-07F3-492D-B778-F4AF7086F714}">
      <dsp:nvSpPr>
        <dsp:cNvPr id="0" name=""/>
        <dsp:cNvSpPr/>
      </dsp:nvSpPr>
      <dsp:spPr>
        <a:xfrm>
          <a:off x="1607942" y="1143593"/>
          <a:ext cx="3079378" cy="13064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kern="1200"/>
            <a:t>6 fast food disponibles</a:t>
          </a:r>
        </a:p>
      </dsp:txBody>
      <dsp:txXfrm>
        <a:off x="1607942" y="1143593"/>
        <a:ext cx="3079378" cy="1306403"/>
      </dsp:txXfrm>
    </dsp:sp>
    <dsp:sp modelId="{5C6D0489-C225-4141-ABEC-012C057FF18B}">
      <dsp:nvSpPr>
        <dsp:cNvPr id="0" name=""/>
        <dsp:cNvSpPr/>
      </dsp:nvSpPr>
      <dsp:spPr>
        <a:xfrm>
          <a:off x="5223879" y="1143593"/>
          <a:ext cx="1306403" cy="1306403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BC5CCD0-540A-47E8-A00F-0C4E1AB30EF6}">
      <dsp:nvSpPr>
        <dsp:cNvPr id="0" name=""/>
        <dsp:cNvSpPr/>
      </dsp:nvSpPr>
      <dsp:spPr>
        <a:xfrm>
          <a:off x="5498224" y="1417938"/>
          <a:ext cx="757713" cy="75771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169E4EA-AD75-4CC9-A7D3-030DFB5D4116}">
      <dsp:nvSpPr>
        <dsp:cNvPr id="0" name=""/>
        <dsp:cNvSpPr/>
      </dsp:nvSpPr>
      <dsp:spPr>
        <a:xfrm>
          <a:off x="6543105" y="1143593"/>
          <a:ext cx="3613620" cy="13064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kern="1200" dirty="0"/>
            <a:t> Un grand choix de menus</a:t>
          </a:r>
        </a:p>
      </dsp:txBody>
      <dsp:txXfrm>
        <a:off x="6543105" y="1143593"/>
        <a:ext cx="3613620" cy="130640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ED5597-653C-4FE9-AB56-82FAAE0A45AF}">
      <dsp:nvSpPr>
        <dsp:cNvPr id="0" name=""/>
        <dsp:cNvSpPr/>
      </dsp:nvSpPr>
      <dsp:spPr>
        <a:xfrm>
          <a:off x="1926728" y="19549"/>
          <a:ext cx="2161687" cy="2161687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303793F-7815-46EE-B901-8889CEDEB7C4}">
      <dsp:nvSpPr>
        <dsp:cNvPr id="0" name=""/>
        <dsp:cNvSpPr/>
      </dsp:nvSpPr>
      <dsp:spPr>
        <a:xfrm>
          <a:off x="2387415" y="480237"/>
          <a:ext cx="1240312" cy="124031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27244DA-4670-482F-875A-0297C3BD526A}">
      <dsp:nvSpPr>
        <dsp:cNvPr id="0" name=""/>
        <dsp:cNvSpPr/>
      </dsp:nvSpPr>
      <dsp:spPr>
        <a:xfrm>
          <a:off x="1235696" y="2854550"/>
          <a:ext cx="354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2100" kern="1200" dirty="0"/>
            <a:t>Requêtes de commandes non implémentées</a:t>
          </a:r>
        </a:p>
      </dsp:txBody>
      <dsp:txXfrm>
        <a:off x="1235696" y="2854550"/>
        <a:ext cx="3543750" cy="720000"/>
      </dsp:txXfrm>
    </dsp:sp>
    <dsp:sp modelId="{E06863A4-5DDC-4CFC-A89D-A93D10E9F965}">
      <dsp:nvSpPr>
        <dsp:cNvPr id="0" name=""/>
        <dsp:cNvSpPr/>
      </dsp:nvSpPr>
      <dsp:spPr>
        <a:xfrm>
          <a:off x="6090634" y="19549"/>
          <a:ext cx="2161687" cy="2161687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F2B822B-3E40-4E6E-9CDA-F33F5FDF9181}">
      <dsp:nvSpPr>
        <dsp:cNvPr id="0" name=""/>
        <dsp:cNvSpPr/>
      </dsp:nvSpPr>
      <dsp:spPr>
        <a:xfrm>
          <a:off x="6551321" y="480237"/>
          <a:ext cx="1240312" cy="124031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C09B2D8-7163-47E3-AF4B-8BAA35DB04EF}">
      <dsp:nvSpPr>
        <dsp:cNvPr id="0" name=""/>
        <dsp:cNvSpPr/>
      </dsp:nvSpPr>
      <dsp:spPr>
        <a:xfrm>
          <a:off x="5399603" y="2854550"/>
          <a:ext cx="354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2100" kern="1200"/>
            <a:t>Tout les menus ne sont pas présents</a:t>
          </a:r>
        </a:p>
      </dsp:txBody>
      <dsp:txXfrm>
        <a:off x="5399603" y="2854550"/>
        <a:ext cx="354375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EDB35391-ADDB-4A78-B7D8-CBB4D138223F}" type="datetimeFigureOut">
              <a:rPr lang="fr-FR" smtClean="0"/>
              <a:t>12/12/2020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EFDC3605-8A5D-4016-B4C0-B951C3DAEE28}" type="slidenum">
              <a:rPr lang="fr-FR" smtClean="0"/>
              <a:t>‹N°›</a:t>
            </a:fld>
            <a:endParaRPr lang="fr-FR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607291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35391-ADDB-4A78-B7D8-CBB4D138223F}" type="datetimeFigureOut">
              <a:rPr lang="fr-FR" smtClean="0"/>
              <a:t>12/12/2020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C3605-8A5D-4016-B4C0-B951C3DAEE2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315564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35391-ADDB-4A78-B7D8-CBB4D138223F}" type="datetimeFigureOut">
              <a:rPr lang="fr-FR" smtClean="0"/>
              <a:t>12/12/2020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C3605-8A5D-4016-B4C0-B951C3DAEE2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98231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35391-ADDB-4A78-B7D8-CBB4D138223F}" type="datetimeFigureOut">
              <a:rPr lang="fr-FR" smtClean="0"/>
              <a:t>12/12/2020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C3605-8A5D-4016-B4C0-B951C3DAEE2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926631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EDB35391-ADDB-4A78-B7D8-CBB4D138223F}" type="datetimeFigureOut">
              <a:rPr lang="fr-FR" smtClean="0"/>
              <a:t>12/12/2020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EFDC3605-8A5D-4016-B4C0-B951C3DAEE28}" type="slidenum">
              <a:rPr lang="fr-FR" smtClean="0"/>
              <a:t>‹N°›</a:t>
            </a:fld>
            <a:endParaRPr lang="fr-FR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18217683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35391-ADDB-4A78-B7D8-CBB4D138223F}" type="datetimeFigureOut">
              <a:rPr lang="fr-FR" smtClean="0"/>
              <a:t>12/12/2020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C3605-8A5D-4016-B4C0-B951C3DAEE2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324666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35391-ADDB-4A78-B7D8-CBB4D138223F}" type="datetimeFigureOut">
              <a:rPr lang="fr-FR" smtClean="0"/>
              <a:t>12/12/2020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C3605-8A5D-4016-B4C0-B951C3DAEE2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2290303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35391-ADDB-4A78-B7D8-CBB4D138223F}" type="datetimeFigureOut">
              <a:rPr lang="fr-FR" smtClean="0"/>
              <a:t>12/12/2020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C3605-8A5D-4016-B4C0-B951C3DAEE2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587950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35391-ADDB-4A78-B7D8-CBB4D138223F}" type="datetimeFigureOut">
              <a:rPr lang="fr-FR" smtClean="0"/>
              <a:t>12/12/2020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C3605-8A5D-4016-B4C0-B951C3DAEE2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605003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EDB35391-ADDB-4A78-B7D8-CBB4D138223F}" type="datetimeFigureOut">
              <a:rPr lang="fr-FR" smtClean="0"/>
              <a:t>12/12/2020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EFDC3605-8A5D-4016-B4C0-B951C3DAEE28}" type="slidenum">
              <a:rPr lang="fr-FR" smtClean="0"/>
              <a:t>‹N°›</a:t>
            </a:fld>
            <a:endParaRPr lang="fr-FR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2752417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EDB35391-ADDB-4A78-B7D8-CBB4D138223F}" type="datetimeFigureOut">
              <a:rPr lang="fr-FR" smtClean="0"/>
              <a:t>12/12/2020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EFDC3605-8A5D-4016-B4C0-B951C3DAEE2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107547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EDB35391-ADDB-4A78-B7D8-CBB4D138223F}" type="datetimeFigureOut">
              <a:rPr lang="fr-FR" smtClean="0"/>
              <a:t>12/12/2020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EFDC3605-8A5D-4016-B4C0-B951C3DAEE28}" type="slidenum">
              <a:rPr lang="fr-FR" smtClean="0"/>
              <a:t>‹N°›</a:t>
            </a:fld>
            <a:endParaRPr lang="fr-FR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6369549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photo/pizza-2619967/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7.png"/><Relationship Id="rId12" Type="http://schemas.openxmlformats.org/officeDocument/2006/relationships/image" Target="../media/image12.jpe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openxmlformats.org/officeDocument/2006/relationships/image" Target="../media/image11.png"/><Relationship Id="rId5" Type="http://schemas.openxmlformats.org/officeDocument/2006/relationships/diagramColors" Target="../diagrams/colors1.xml"/><Relationship Id="rId10" Type="http://schemas.openxmlformats.org/officeDocument/2006/relationships/image" Target="../media/image10.pn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9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media" Target="../media/media4.mp4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13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4.mp4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2">
            <a:extLst>
              <a:ext uri="{FF2B5EF4-FFF2-40B4-BE49-F238E27FC236}">
                <a16:creationId xmlns:a16="http://schemas.microsoft.com/office/drawing/2014/main" id="{415DEDD7-7B31-4EF1-B7C7-5AEE3208CC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1" y="0"/>
            <a:ext cx="1219199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BFDDA1AE-7670-48A1-B04B-4CE682BD34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4849" y="954923"/>
            <a:ext cx="5875694" cy="4504620"/>
          </a:xfrm>
        </p:spPr>
        <p:txBody>
          <a:bodyPr>
            <a:normAutofit/>
          </a:bodyPr>
          <a:lstStyle/>
          <a:p>
            <a:r>
              <a:rPr lang="fr-FR" sz="9600"/>
              <a:t>Hurry food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A063E783-4425-4623-A22D-D2F67C21CD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157" y="5572664"/>
            <a:ext cx="5877385" cy="841803"/>
          </a:xfrm>
        </p:spPr>
        <p:txBody>
          <a:bodyPr>
            <a:normAutofit/>
          </a:bodyPr>
          <a:lstStyle/>
          <a:p>
            <a:r>
              <a:rPr lang="fr-FR">
                <a:solidFill>
                  <a:schemeClr val="bg2"/>
                </a:solidFill>
              </a:rPr>
              <a:t>Commander, c’est pressé</a:t>
            </a:r>
          </a:p>
        </p:txBody>
      </p:sp>
      <p:sp>
        <p:nvSpPr>
          <p:cNvPr id="28" name="Freeform: Shape 24">
            <a:extLst>
              <a:ext uri="{FF2B5EF4-FFF2-40B4-BE49-F238E27FC236}">
                <a16:creationId xmlns:a16="http://schemas.microsoft.com/office/drawing/2014/main" id="{3242CC7A-3D6E-47A4-B9D1-860978459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66174" y="0"/>
            <a:ext cx="5282519" cy="6858000"/>
          </a:xfrm>
          <a:custGeom>
            <a:avLst/>
            <a:gdLst>
              <a:gd name="connsiteX0" fmla="*/ 189795 w 5282519"/>
              <a:gd name="connsiteY0" fmla="*/ 0 h 6858000"/>
              <a:gd name="connsiteX1" fmla="*/ 5282519 w 5282519"/>
              <a:gd name="connsiteY1" fmla="*/ 0 h 6858000"/>
              <a:gd name="connsiteX2" fmla="*/ 5282519 w 5282519"/>
              <a:gd name="connsiteY2" fmla="*/ 6858000 h 6858000"/>
              <a:gd name="connsiteX3" fmla="*/ 189795 w 5282519"/>
              <a:gd name="connsiteY3" fmla="*/ 6858000 h 6858000"/>
              <a:gd name="connsiteX4" fmla="*/ 184756 w 5282519"/>
              <a:gd name="connsiteY4" fmla="*/ 6791325 h 6858000"/>
              <a:gd name="connsiteX5" fmla="*/ 176358 w 5282519"/>
              <a:gd name="connsiteY5" fmla="*/ 6735762 h 6858000"/>
              <a:gd name="connsiteX6" fmla="*/ 166281 w 5282519"/>
              <a:gd name="connsiteY6" fmla="*/ 6683375 h 6858000"/>
              <a:gd name="connsiteX7" fmla="*/ 149485 w 5282519"/>
              <a:gd name="connsiteY7" fmla="*/ 6640512 h 6858000"/>
              <a:gd name="connsiteX8" fmla="*/ 132689 w 5282519"/>
              <a:gd name="connsiteY8" fmla="*/ 6597650 h 6858000"/>
              <a:gd name="connsiteX9" fmla="*/ 112534 w 5282519"/>
              <a:gd name="connsiteY9" fmla="*/ 6561137 h 6858000"/>
              <a:gd name="connsiteX10" fmla="*/ 92379 w 5282519"/>
              <a:gd name="connsiteY10" fmla="*/ 6523037 h 6858000"/>
              <a:gd name="connsiteX11" fmla="*/ 73903 w 5282519"/>
              <a:gd name="connsiteY11" fmla="*/ 6488112 h 6858000"/>
              <a:gd name="connsiteX12" fmla="*/ 55427 w 5282519"/>
              <a:gd name="connsiteY12" fmla="*/ 6448425 h 6858000"/>
              <a:gd name="connsiteX13" fmla="*/ 38632 w 5282519"/>
              <a:gd name="connsiteY13" fmla="*/ 6407150 h 6858000"/>
              <a:gd name="connsiteX14" fmla="*/ 23515 w 5282519"/>
              <a:gd name="connsiteY14" fmla="*/ 6361112 h 6858000"/>
              <a:gd name="connsiteX15" fmla="*/ 11758 w 5282519"/>
              <a:gd name="connsiteY15" fmla="*/ 6311900 h 6858000"/>
              <a:gd name="connsiteX16" fmla="*/ 3359 w 5282519"/>
              <a:gd name="connsiteY16" fmla="*/ 6251575 h 6858000"/>
              <a:gd name="connsiteX17" fmla="*/ 0 w 5282519"/>
              <a:gd name="connsiteY17" fmla="*/ 6183312 h 6858000"/>
              <a:gd name="connsiteX18" fmla="*/ 3359 w 5282519"/>
              <a:gd name="connsiteY18" fmla="*/ 6113462 h 6858000"/>
              <a:gd name="connsiteX19" fmla="*/ 11758 w 5282519"/>
              <a:gd name="connsiteY19" fmla="*/ 6056312 h 6858000"/>
              <a:gd name="connsiteX20" fmla="*/ 23515 w 5282519"/>
              <a:gd name="connsiteY20" fmla="*/ 6003925 h 6858000"/>
              <a:gd name="connsiteX21" fmla="*/ 38632 w 5282519"/>
              <a:gd name="connsiteY21" fmla="*/ 5956300 h 6858000"/>
              <a:gd name="connsiteX22" fmla="*/ 55427 w 5282519"/>
              <a:gd name="connsiteY22" fmla="*/ 5915025 h 6858000"/>
              <a:gd name="connsiteX23" fmla="*/ 75583 w 5282519"/>
              <a:gd name="connsiteY23" fmla="*/ 5876925 h 6858000"/>
              <a:gd name="connsiteX24" fmla="*/ 95738 w 5282519"/>
              <a:gd name="connsiteY24" fmla="*/ 5840412 h 6858000"/>
              <a:gd name="connsiteX25" fmla="*/ 115893 w 5282519"/>
              <a:gd name="connsiteY25" fmla="*/ 5802312 h 6858000"/>
              <a:gd name="connsiteX26" fmla="*/ 134368 w 5282519"/>
              <a:gd name="connsiteY26" fmla="*/ 5762625 h 6858000"/>
              <a:gd name="connsiteX27" fmla="*/ 152844 w 5282519"/>
              <a:gd name="connsiteY27" fmla="*/ 5721350 h 6858000"/>
              <a:gd name="connsiteX28" fmla="*/ 167960 w 5282519"/>
              <a:gd name="connsiteY28" fmla="*/ 5675312 h 6858000"/>
              <a:gd name="connsiteX29" fmla="*/ 178038 w 5282519"/>
              <a:gd name="connsiteY29" fmla="*/ 5622925 h 6858000"/>
              <a:gd name="connsiteX30" fmla="*/ 188115 w 5282519"/>
              <a:gd name="connsiteY30" fmla="*/ 5562600 h 6858000"/>
              <a:gd name="connsiteX31" fmla="*/ 189795 w 5282519"/>
              <a:gd name="connsiteY31" fmla="*/ 5494337 h 6858000"/>
              <a:gd name="connsiteX32" fmla="*/ 188115 w 5282519"/>
              <a:gd name="connsiteY32" fmla="*/ 5426075 h 6858000"/>
              <a:gd name="connsiteX33" fmla="*/ 178038 w 5282519"/>
              <a:gd name="connsiteY33" fmla="*/ 5365750 h 6858000"/>
              <a:gd name="connsiteX34" fmla="*/ 167960 w 5282519"/>
              <a:gd name="connsiteY34" fmla="*/ 5313362 h 6858000"/>
              <a:gd name="connsiteX35" fmla="*/ 152844 w 5282519"/>
              <a:gd name="connsiteY35" fmla="*/ 5268912 h 6858000"/>
              <a:gd name="connsiteX36" fmla="*/ 134368 w 5282519"/>
              <a:gd name="connsiteY36" fmla="*/ 5226050 h 6858000"/>
              <a:gd name="connsiteX37" fmla="*/ 115893 w 5282519"/>
              <a:gd name="connsiteY37" fmla="*/ 5186362 h 6858000"/>
              <a:gd name="connsiteX38" fmla="*/ 95738 w 5282519"/>
              <a:gd name="connsiteY38" fmla="*/ 5149850 h 6858000"/>
              <a:gd name="connsiteX39" fmla="*/ 75583 w 5282519"/>
              <a:gd name="connsiteY39" fmla="*/ 5114925 h 6858000"/>
              <a:gd name="connsiteX40" fmla="*/ 55427 w 5282519"/>
              <a:gd name="connsiteY40" fmla="*/ 5075237 h 6858000"/>
              <a:gd name="connsiteX41" fmla="*/ 38632 w 5282519"/>
              <a:gd name="connsiteY41" fmla="*/ 5033962 h 6858000"/>
              <a:gd name="connsiteX42" fmla="*/ 23515 w 5282519"/>
              <a:gd name="connsiteY42" fmla="*/ 4987925 h 6858000"/>
              <a:gd name="connsiteX43" fmla="*/ 11758 w 5282519"/>
              <a:gd name="connsiteY43" fmla="*/ 4935537 h 6858000"/>
              <a:gd name="connsiteX44" fmla="*/ 3359 w 5282519"/>
              <a:gd name="connsiteY44" fmla="*/ 4875212 h 6858000"/>
              <a:gd name="connsiteX45" fmla="*/ 0 w 5282519"/>
              <a:gd name="connsiteY45" fmla="*/ 4806950 h 6858000"/>
              <a:gd name="connsiteX46" fmla="*/ 3359 w 5282519"/>
              <a:gd name="connsiteY46" fmla="*/ 4738687 h 6858000"/>
              <a:gd name="connsiteX47" fmla="*/ 11758 w 5282519"/>
              <a:gd name="connsiteY47" fmla="*/ 4678362 h 6858000"/>
              <a:gd name="connsiteX48" fmla="*/ 23515 w 5282519"/>
              <a:gd name="connsiteY48" fmla="*/ 4625975 h 6858000"/>
              <a:gd name="connsiteX49" fmla="*/ 38632 w 5282519"/>
              <a:gd name="connsiteY49" fmla="*/ 4579937 h 6858000"/>
              <a:gd name="connsiteX50" fmla="*/ 55427 w 5282519"/>
              <a:gd name="connsiteY50" fmla="*/ 4537075 h 6858000"/>
              <a:gd name="connsiteX51" fmla="*/ 75583 w 5282519"/>
              <a:gd name="connsiteY51" fmla="*/ 4498975 h 6858000"/>
              <a:gd name="connsiteX52" fmla="*/ 115893 w 5282519"/>
              <a:gd name="connsiteY52" fmla="*/ 4424362 h 6858000"/>
              <a:gd name="connsiteX53" fmla="*/ 134368 w 5282519"/>
              <a:gd name="connsiteY53" fmla="*/ 4386262 h 6858000"/>
              <a:gd name="connsiteX54" fmla="*/ 152844 w 5282519"/>
              <a:gd name="connsiteY54" fmla="*/ 4343400 h 6858000"/>
              <a:gd name="connsiteX55" fmla="*/ 167960 w 5282519"/>
              <a:gd name="connsiteY55" fmla="*/ 4297362 h 6858000"/>
              <a:gd name="connsiteX56" fmla="*/ 178038 w 5282519"/>
              <a:gd name="connsiteY56" fmla="*/ 4244975 h 6858000"/>
              <a:gd name="connsiteX57" fmla="*/ 188115 w 5282519"/>
              <a:gd name="connsiteY57" fmla="*/ 4186237 h 6858000"/>
              <a:gd name="connsiteX58" fmla="*/ 189795 w 5282519"/>
              <a:gd name="connsiteY58" fmla="*/ 4116387 h 6858000"/>
              <a:gd name="connsiteX59" fmla="*/ 188115 w 5282519"/>
              <a:gd name="connsiteY59" fmla="*/ 4048125 h 6858000"/>
              <a:gd name="connsiteX60" fmla="*/ 178038 w 5282519"/>
              <a:gd name="connsiteY60" fmla="*/ 3987800 h 6858000"/>
              <a:gd name="connsiteX61" fmla="*/ 167960 w 5282519"/>
              <a:gd name="connsiteY61" fmla="*/ 3935412 h 6858000"/>
              <a:gd name="connsiteX62" fmla="*/ 152844 w 5282519"/>
              <a:gd name="connsiteY62" fmla="*/ 3890962 h 6858000"/>
              <a:gd name="connsiteX63" fmla="*/ 134368 w 5282519"/>
              <a:gd name="connsiteY63" fmla="*/ 3848100 h 6858000"/>
              <a:gd name="connsiteX64" fmla="*/ 115893 w 5282519"/>
              <a:gd name="connsiteY64" fmla="*/ 3811587 h 6858000"/>
              <a:gd name="connsiteX65" fmla="*/ 75583 w 5282519"/>
              <a:gd name="connsiteY65" fmla="*/ 3736975 h 6858000"/>
              <a:gd name="connsiteX66" fmla="*/ 55427 w 5282519"/>
              <a:gd name="connsiteY66" fmla="*/ 3697287 h 6858000"/>
              <a:gd name="connsiteX67" fmla="*/ 38632 w 5282519"/>
              <a:gd name="connsiteY67" fmla="*/ 3656012 h 6858000"/>
              <a:gd name="connsiteX68" fmla="*/ 23515 w 5282519"/>
              <a:gd name="connsiteY68" fmla="*/ 3609975 h 6858000"/>
              <a:gd name="connsiteX69" fmla="*/ 11758 w 5282519"/>
              <a:gd name="connsiteY69" fmla="*/ 3557587 h 6858000"/>
              <a:gd name="connsiteX70" fmla="*/ 3359 w 5282519"/>
              <a:gd name="connsiteY70" fmla="*/ 3497262 h 6858000"/>
              <a:gd name="connsiteX71" fmla="*/ 0 w 5282519"/>
              <a:gd name="connsiteY71" fmla="*/ 3427412 h 6858000"/>
              <a:gd name="connsiteX72" fmla="*/ 3359 w 5282519"/>
              <a:gd name="connsiteY72" fmla="*/ 3360737 h 6858000"/>
              <a:gd name="connsiteX73" fmla="*/ 11758 w 5282519"/>
              <a:gd name="connsiteY73" fmla="*/ 3300412 h 6858000"/>
              <a:gd name="connsiteX74" fmla="*/ 23515 w 5282519"/>
              <a:gd name="connsiteY74" fmla="*/ 3248025 h 6858000"/>
              <a:gd name="connsiteX75" fmla="*/ 38632 w 5282519"/>
              <a:gd name="connsiteY75" fmla="*/ 3201987 h 6858000"/>
              <a:gd name="connsiteX76" fmla="*/ 55427 w 5282519"/>
              <a:gd name="connsiteY76" fmla="*/ 3160712 h 6858000"/>
              <a:gd name="connsiteX77" fmla="*/ 75583 w 5282519"/>
              <a:gd name="connsiteY77" fmla="*/ 3121025 h 6858000"/>
              <a:gd name="connsiteX78" fmla="*/ 95738 w 5282519"/>
              <a:gd name="connsiteY78" fmla="*/ 3084512 h 6858000"/>
              <a:gd name="connsiteX79" fmla="*/ 115893 w 5282519"/>
              <a:gd name="connsiteY79" fmla="*/ 3046412 h 6858000"/>
              <a:gd name="connsiteX80" fmla="*/ 134368 w 5282519"/>
              <a:gd name="connsiteY80" fmla="*/ 3009900 h 6858000"/>
              <a:gd name="connsiteX81" fmla="*/ 152844 w 5282519"/>
              <a:gd name="connsiteY81" fmla="*/ 2967037 h 6858000"/>
              <a:gd name="connsiteX82" fmla="*/ 167960 w 5282519"/>
              <a:gd name="connsiteY82" fmla="*/ 2922587 h 6858000"/>
              <a:gd name="connsiteX83" fmla="*/ 178038 w 5282519"/>
              <a:gd name="connsiteY83" fmla="*/ 2868612 h 6858000"/>
              <a:gd name="connsiteX84" fmla="*/ 188115 w 5282519"/>
              <a:gd name="connsiteY84" fmla="*/ 2809875 h 6858000"/>
              <a:gd name="connsiteX85" fmla="*/ 189795 w 5282519"/>
              <a:gd name="connsiteY85" fmla="*/ 2741612 h 6858000"/>
              <a:gd name="connsiteX86" fmla="*/ 188115 w 5282519"/>
              <a:gd name="connsiteY86" fmla="*/ 2671762 h 6858000"/>
              <a:gd name="connsiteX87" fmla="*/ 178038 w 5282519"/>
              <a:gd name="connsiteY87" fmla="*/ 2613025 h 6858000"/>
              <a:gd name="connsiteX88" fmla="*/ 167960 w 5282519"/>
              <a:gd name="connsiteY88" fmla="*/ 2560637 h 6858000"/>
              <a:gd name="connsiteX89" fmla="*/ 152844 w 5282519"/>
              <a:gd name="connsiteY89" fmla="*/ 2513012 h 6858000"/>
              <a:gd name="connsiteX90" fmla="*/ 134368 w 5282519"/>
              <a:gd name="connsiteY90" fmla="*/ 2471737 h 6858000"/>
              <a:gd name="connsiteX91" fmla="*/ 115893 w 5282519"/>
              <a:gd name="connsiteY91" fmla="*/ 2433637 h 6858000"/>
              <a:gd name="connsiteX92" fmla="*/ 95738 w 5282519"/>
              <a:gd name="connsiteY92" fmla="*/ 2395537 h 6858000"/>
              <a:gd name="connsiteX93" fmla="*/ 75583 w 5282519"/>
              <a:gd name="connsiteY93" fmla="*/ 2359025 h 6858000"/>
              <a:gd name="connsiteX94" fmla="*/ 55427 w 5282519"/>
              <a:gd name="connsiteY94" fmla="*/ 2319337 h 6858000"/>
              <a:gd name="connsiteX95" fmla="*/ 38632 w 5282519"/>
              <a:gd name="connsiteY95" fmla="*/ 2278062 h 6858000"/>
              <a:gd name="connsiteX96" fmla="*/ 23515 w 5282519"/>
              <a:gd name="connsiteY96" fmla="*/ 2232025 h 6858000"/>
              <a:gd name="connsiteX97" fmla="*/ 11758 w 5282519"/>
              <a:gd name="connsiteY97" fmla="*/ 2179637 h 6858000"/>
              <a:gd name="connsiteX98" fmla="*/ 3359 w 5282519"/>
              <a:gd name="connsiteY98" fmla="*/ 2119312 h 6858000"/>
              <a:gd name="connsiteX99" fmla="*/ 0 w 5282519"/>
              <a:gd name="connsiteY99" fmla="*/ 2051050 h 6858000"/>
              <a:gd name="connsiteX100" fmla="*/ 3359 w 5282519"/>
              <a:gd name="connsiteY100" fmla="*/ 1982787 h 6858000"/>
              <a:gd name="connsiteX101" fmla="*/ 11758 w 5282519"/>
              <a:gd name="connsiteY101" fmla="*/ 1922462 h 6858000"/>
              <a:gd name="connsiteX102" fmla="*/ 23515 w 5282519"/>
              <a:gd name="connsiteY102" fmla="*/ 1870075 h 6858000"/>
              <a:gd name="connsiteX103" fmla="*/ 38632 w 5282519"/>
              <a:gd name="connsiteY103" fmla="*/ 1824037 h 6858000"/>
              <a:gd name="connsiteX104" fmla="*/ 55427 w 5282519"/>
              <a:gd name="connsiteY104" fmla="*/ 1782762 h 6858000"/>
              <a:gd name="connsiteX105" fmla="*/ 75583 w 5282519"/>
              <a:gd name="connsiteY105" fmla="*/ 1743075 h 6858000"/>
              <a:gd name="connsiteX106" fmla="*/ 95738 w 5282519"/>
              <a:gd name="connsiteY106" fmla="*/ 1708150 h 6858000"/>
              <a:gd name="connsiteX107" fmla="*/ 115893 w 5282519"/>
              <a:gd name="connsiteY107" fmla="*/ 1671637 h 6858000"/>
              <a:gd name="connsiteX108" fmla="*/ 134368 w 5282519"/>
              <a:gd name="connsiteY108" fmla="*/ 1631950 h 6858000"/>
              <a:gd name="connsiteX109" fmla="*/ 152844 w 5282519"/>
              <a:gd name="connsiteY109" fmla="*/ 1589087 h 6858000"/>
              <a:gd name="connsiteX110" fmla="*/ 167960 w 5282519"/>
              <a:gd name="connsiteY110" fmla="*/ 1544637 h 6858000"/>
              <a:gd name="connsiteX111" fmla="*/ 178038 w 5282519"/>
              <a:gd name="connsiteY111" fmla="*/ 1492250 h 6858000"/>
              <a:gd name="connsiteX112" fmla="*/ 188115 w 5282519"/>
              <a:gd name="connsiteY112" fmla="*/ 1431925 h 6858000"/>
              <a:gd name="connsiteX113" fmla="*/ 189795 w 5282519"/>
              <a:gd name="connsiteY113" fmla="*/ 1363662 h 6858000"/>
              <a:gd name="connsiteX114" fmla="*/ 188115 w 5282519"/>
              <a:gd name="connsiteY114" fmla="*/ 1295400 h 6858000"/>
              <a:gd name="connsiteX115" fmla="*/ 178038 w 5282519"/>
              <a:gd name="connsiteY115" fmla="*/ 1235075 h 6858000"/>
              <a:gd name="connsiteX116" fmla="*/ 167960 w 5282519"/>
              <a:gd name="connsiteY116" fmla="*/ 1182687 h 6858000"/>
              <a:gd name="connsiteX117" fmla="*/ 152844 w 5282519"/>
              <a:gd name="connsiteY117" fmla="*/ 1136650 h 6858000"/>
              <a:gd name="connsiteX118" fmla="*/ 134368 w 5282519"/>
              <a:gd name="connsiteY118" fmla="*/ 1095375 h 6858000"/>
              <a:gd name="connsiteX119" fmla="*/ 115893 w 5282519"/>
              <a:gd name="connsiteY119" fmla="*/ 1055687 h 6858000"/>
              <a:gd name="connsiteX120" fmla="*/ 95738 w 5282519"/>
              <a:gd name="connsiteY120" fmla="*/ 1017587 h 6858000"/>
              <a:gd name="connsiteX121" fmla="*/ 75583 w 5282519"/>
              <a:gd name="connsiteY121" fmla="*/ 981075 h 6858000"/>
              <a:gd name="connsiteX122" fmla="*/ 55427 w 5282519"/>
              <a:gd name="connsiteY122" fmla="*/ 942975 h 6858000"/>
              <a:gd name="connsiteX123" fmla="*/ 38632 w 5282519"/>
              <a:gd name="connsiteY123" fmla="*/ 901700 h 6858000"/>
              <a:gd name="connsiteX124" fmla="*/ 23515 w 5282519"/>
              <a:gd name="connsiteY124" fmla="*/ 854075 h 6858000"/>
              <a:gd name="connsiteX125" fmla="*/ 11758 w 5282519"/>
              <a:gd name="connsiteY125" fmla="*/ 801687 h 6858000"/>
              <a:gd name="connsiteX126" fmla="*/ 3359 w 5282519"/>
              <a:gd name="connsiteY126" fmla="*/ 744537 h 6858000"/>
              <a:gd name="connsiteX127" fmla="*/ 0 w 5282519"/>
              <a:gd name="connsiteY127" fmla="*/ 673100 h 6858000"/>
              <a:gd name="connsiteX128" fmla="*/ 3359 w 5282519"/>
              <a:gd name="connsiteY128" fmla="*/ 606425 h 6858000"/>
              <a:gd name="connsiteX129" fmla="*/ 11758 w 5282519"/>
              <a:gd name="connsiteY129" fmla="*/ 546100 h 6858000"/>
              <a:gd name="connsiteX130" fmla="*/ 23515 w 5282519"/>
              <a:gd name="connsiteY130" fmla="*/ 496887 h 6858000"/>
              <a:gd name="connsiteX131" fmla="*/ 38632 w 5282519"/>
              <a:gd name="connsiteY131" fmla="*/ 450850 h 6858000"/>
              <a:gd name="connsiteX132" fmla="*/ 55427 w 5282519"/>
              <a:gd name="connsiteY132" fmla="*/ 409575 h 6858000"/>
              <a:gd name="connsiteX133" fmla="*/ 73903 w 5282519"/>
              <a:gd name="connsiteY133" fmla="*/ 369887 h 6858000"/>
              <a:gd name="connsiteX134" fmla="*/ 92379 w 5282519"/>
              <a:gd name="connsiteY134" fmla="*/ 334962 h 6858000"/>
              <a:gd name="connsiteX135" fmla="*/ 112534 w 5282519"/>
              <a:gd name="connsiteY135" fmla="*/ 296862 h 6858000"/>
              <a:gd name="connsiteX136" fmla="*/ 132689 w 5282519"/>
              <a:gd name="connsiteY136" fmla="*/ 260350 h 6858000"/>
              <a:gd name="connsiteX137" fmla="*/ 149485 w 5282519"/>
              <a:gd name="connsiteY137" fmla="*/ 217487 h 6858000"/>
              <a:gd name="connsiteX138" fmla="*/ 166281 w 5282519"/>
              <a:gd name="connsiteY138" fmla="*/ 174625 h 6858000"/>
              <a:gd name="connsiteX139" fmla="*/ 176358 w 5282519"/>
              <a:gd name="connsiteY139" fmla="*/ 122237 h 6858000"/>
              <a:gd name="connsiteX140" fmla="*/ 184756 w 5282519"/>
              <a:gd name="connsiteY140" fmla="*/ 6667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5282519" h="6858000">
                <a:moveTo>
                  <a:pt x="189795" y="0"/>
                </a:moveTo>
                <a:lnTo>
                  <a:pt x="5282519" y="0"/>
                </a:lnTo>
                <a:lnTo>
                  <a:pt x="5282519" y="6858000"/>
                </a:lnTo>
                <a:lnTo>
                  <a:pt x="189795" y="6858000"/>
                </a:lnTo>
                <a:lnTo>
                  <a:pt x="184756" y="6791325"/>
                </a:lnTo>
                <a:lnTo>
                  <a:pt x="176358" y="6735762"/>
                </a:lnTo>
                <a:lnTo>
                  <a:pt x="166281" y="6683375"/>
                </a:lnTo>
                <a:lnTo>
                  <a:pt x="149485" y="6640512"/>
                </a:lnTo>
                <a:lnTo>
                  <a:pt x="132689" y="6597650"/>
                </a:lnTo>
                <a:lnTo>
                  <a:pt x="112534" y="6561137"/>
                </a:lnTo>
                <a:lnTo>
                  <a:pt x="92379" y="6523037"/>
                </a:lnTo>
                <a:lnTo>
                  <a:pt x="73903" y="6488112"/>
                </a:lnTo>
                <a:lnTo>
                  <a:pt x="55427" y="6448425"/>
                </a:lnTo>
                <a:lnTo>
                  <a:pt x="38632" y="6407150"/>
                </a:lnTo>
                <a:lnTo>
                  <a:pt x="23515" y="6361112"/>
                </a:lnTo>
                <a:lnTo>
                  <a:pt x="11758" y="6311900"/>
                </a:lnTo>
                <a:lnTo>
                  <a:pt x="3359" y="6251575"/>
                </a:lnTo>
                <a:lnTo>
                  <a:pt x="0" y="6183312"/>
                </a:lnTo>
                <a:lnTo>
                  <a:pt x="3359" y="6113462"/>
                </a:lnTo>
                <a:lnTo>
                  <a:pt x="11758" y="6056312"/>
                </a:lnTo>
                <a:lnTo>
                  <a:pt x="23515" y="6003925"/>
                </a:lnTo>
                <a:lnTo>
                  <a:pt x="38632" y="5956300"/>
                </a:lnTo>
                <a:lnTo>
                  <a:pt x="55427" y="5915025"/>
                </a:lnTo>
                <a:lnTo>
                  <a:pt x="75583" y="5876925"/>
                </a:lnTo>
                <a:lnTo>
                  <a:pt x="95738" y="5840412"/>
                </a:lnTo>
                <a:lnTo>
                  <a:pt x="115893" y="5802312"/>
                </a:lnTo>
                <a:lnTo>
                  <a:pt x="134368" y="5762625"/>
                </a:lnTo>
                <a:lnTo>
                  <a:pt x="152844" y="5721350"/>
                </a:lnTo>
                <a:lnTo>
                  <a:pt x="167960" y="5675312"/>
                </a:lnTo>
                <a:lnTo>
                  <a:pt x="178038" y="5622925"/>
                </a:lnTo>
                <a:lnTo>
                  <a:pt x="188115" y="5562600"/>
                </a:lnTo>
                <a:lnTo>
                  <a:pt x="189795" y="5494337"/>
                </a:lnTo>
                <a:lnTo>
                  <a:pt x="188115" y="5426075"/>
                </a:lnTo>
                <a:lnTo>
                  <a:pt x="178038" y="5365750"/>
                </a:lnTo>
                <a:lnTo>
                  <a:pt x="167960" y="5313362"/>
                </a:lnTo>
                <a:lnTo>
                  <a:pt x="152844" y="5268912"/>
                </a:lnTo>
                <a:lnTo>
                  <a:pt x="134368" y="5226050"/>
                </a:lnTo>
                <a:lnTo>
                  <a:pt x="115893" y="5186362"/>
                </a:lnTo>
                <a:lnTo>
                  <a:pt x="95738" y="5149850"/>
                </a:lnTo>
                <a:lnTo>
                  <a:pt x="75583" y="5114925"/>
                </a:lnTo>
                <a:lnTo>
                  <a:pt x="55427" y="5075237"/>
                </a:lnTo>
                <a:lnTo>
                  <a:pt x="38632" y="5033962"/>
                </a:lnTo>
                <a:lnTo>
                  <a:pt x="23515" y="4987925"/>
                </a:lnTo>
                <a:lnTo>
                  <a:pt x="11758" y="4935537"/>
                </a:lnTo>
                <a:lnTo>
                  <a:pt x="3359" y="4875212"/>
                </a:lnTo>
                <a:lnTo>
                  <a:pt x="0" y="4806950"/>
                </a:lnTo>
                <a:lnTo>
                  <a:pt x="3359" y="4738687"/>
                </a:lnTo>
                <a:lnTo>
                  <a:pt x="11758" y="4678362"/>
                </a:lnTo>
                <a:lnTo>
                  <a:pt x="23515" y="4625975"/>
                </a:lnTo>
                <a:lnTo>
                  <a:pt x="38632" y="4579937"/>
                </a:lnTo>
                <a:lnTo>
                  <a:pt x="55427" y="4537075"/>
                </a:lnTo>
                <a:lnTo>
                  <a:pt x="75583" y="4498975"/>
                </a:lnTo>
                <a:lnTo>
                  <a:pt x="115893" y="4424362"/>
                </a:lnTo>
                <a:lnTo>
                  <a:pt x="134368" y="4386262"/>
                </a:lnTo>
                <a:lnTo>
                  <a:pt x="152844" y="4343400"/>
                </a:lnTo>
                <a:lnTo>
                  <a:pt x="167960" y="4297362"/>
                </a:lnTo>
                <a:lnTo>
                  <a:pt x="178038" y="4244975"/>
                </a:lnTo>
                <a:lnTo>
                  <a:pt x="188115" y="4186237"/>
                </a:lnTo>
                <a:lnTo>
                  <a:pt x="189795" y="4116387"/>
                </a:lnTo>
                <a:lnTo>
                  <a:pt x="188115" y="4048125"/>
                </a:lnTo>
                <a:lnTo>
                  <a:pt x="178038" y="3987800"/>
                </a:lnTo>
                <a:lnTo>
                  <a:pt x="167960" y="3935412"/>
                </a:lnTo>
                <a:lnTo>
                  <a:pt x="152844" y="3890962"/>
                </a:lnTo>
                <a:lnTo>
                  <a:pt x="134368" y="3848100"/>
                </a:lnTo>
                <a:lnTo>
                  <a:pt x="115893" y="3811587"/>
                </a:lnTo>
                <a:lnTo>
                  <a:pt x="75583" y="3736975"/>
                </a:lnTo>
                <a:lnTo>
                  <a:pt x="55427" y="3697287"/>
                </a:lnTo>
                <a:lnTo>
                  <a:pt x="38632" y="3656012"/>
                </a:lnTo>
                <a:lnTo>
                  <a:pt x="23515" y="3609975"/>
                </a:lnTo>
                <a:lnTo>
                  <a:pt x="11758" y="3557587"/>
                </a:lnTo>
                <a:lnTo>
                  <a:pt x="3359" y="3497262"/>
                </a:lnTo>
                <a:lnTo>
                  <a:pt x="0" y="3427412"/>
                </a:lnTo>
                <a:lnTo>
                  <a:pt x="3359" y="3360737"/>
                </a:lnTo>
                <a:lnTo>
                  <a:pt x="11758" y="3300412"/>
                </a:lnTo>
                <a:lnTo>
                  <a:pt x="23515" y="3248025"/>
                </a:lnTo>
                <a:lnTo>
                  <a:pt x="38632" y="3201987"/>
                </a:lnTo>
                <a:lnTo>
                  <a:pt x="55427" y="3160712"/>
                </a:lnTo>
                <a:lnTo>
                  <a:pt x="75583" y="3121025"/>
                </a:lnTo>
                <a:lnTo>
                  <a:pt x="95738" y="3084512"/>
                </a:lnTo>
                <a:lnTo>
                  <a:pt x="115893" y="3046412"/>
                </a:lnTo>
                <a:lnTo>
                  <a:pt x="134368" y="3009900"/>
                </a:lnTo>
                <a:lnTo>
                  <a:pt x="152844" y="2967037"/>
                </a:lnTo>
                <a:lnTo>
                  <a:pt x="167960" y="2922587"/>
                </a:lnTo>
                <a:lnTo>
                  <a:pt x="178038" y="2868612"/>
                </a:lnTo>
                <a:lnTo>
                  <a:pt x="188115" y="2809875"/>
                </a:lnTo>
                <a:lnTo>
                  <a:pt x="189795" y="2741612"/>
                </a:lnTo>
                <a:lnTo>
                  <a:pt x="188115" y="2671762"/>
                </a:lnTo>
                <a:lnTo>
                  <a:pt x="178038" y="2613025"/>
                </a:lnTo>
                <a:lnTo>
                  <a:pt x="167960" y="2560637"/>
                </a:lnTo>
                <a:lnTo>
                  <a:pt x="152844" y="2513012"/>
                </a:lnTo>
                <a:lnTo>
                  <a:pt x="134368" y="2471737"/>
                </a:lnTo>
                <a:lnTo>
                  <a:pt x="115893" y="2433637"/>
                </a:lnTo>
                <a:lnTo>
                  <a:pt x="95738" y="2395537"/>
                </a:lnTo>
                <a:lnTo>
                  <a:pt x="75583" y="2359025"/>
                </a:lnTo>
                <a:lnTo>
                  <a:pt x="55427" y="2319337"/>
                </a:lnTo>
                <a:lnTo>
                  <a:pt x="38632" y="2278062"/>
                </a:lnTo>
                <a:lnTo>
                  <a:pt x="23515" y="2232025"/>
                </a:lnTo>
                <a:lnTo>
                  <a:pt x="11758" y="2179637"/>
                </a:lnTo>
                <a:lnTo>
                  <a:pt x="3359" y="2119312"/>
                </a:lnTo>
                <a:lnTo>
                  <a:pt x="0" y="2051050"/>
                </a:lnTo>
                <a:lnTo>
                  <a:pt x="3359" y="1982787"/>
                </a:lnTo>
                <a:lnTo>
                  <a:pt x="11758" y="1922462"/>
                </a:lnTo>
                <a:lnTo>
                  <a:pt x="23515" y="1870075"/>
                </a:lnTo>
                <a:lnTo>
                  <a:pt x="38632" y="1824037"/>
                </a:lnTo>
                <a:lnTo>
                  <a:pt x="55427" y="1782762"/>
                </a:lnTo>
                <a:lnTo>
                  <a:pt x="75583" y="1743075"/>
                </a:lnTo>
                <a:lnTo>
                  <a:pt x="95738" y="1708150"/>
                </a:lnTo>
                <a:lnTo>
                  <a:pt x="115893" y="1671637"/>
                </a:lnTo>
                <a:lnTo>
                  <a:pt x="134368" y="1631950"/>
                </a:lnTo>
                <a:lnTo>
                  <a:pt x="152844" y="1589087"/>
                </a:lnTo>
                <a:lnTo>
                  <a:pt x="167960" y="1544637"/>
                </a:lnTo>
                <a:lnTo>
                  <a:pt x="178038" y="1492250"/>
                </a:lnTo>
                <a:lnTo>
                  <a:pt x="188115" y="1431925"/>
                </a:lnTo>
                <a:lnTo>
                  <a:pt x="189795" y="1363662"/>
                </a:lnTo>
                <a:lnTo>
                  <a:pt x="188115" y="1295400"/>
                </a:lnTo>
                <a:lnTo>
                  <a:pt x="178038" y="1235075"/>
                </a:lnTo>
                <a:lnTo>
                  <a:pt x="167960" y="1182687"/>
                </a:lnTo>
                <a:lnTo>
                  <a:pt x="152844" y="1136650"/>
                </a:lnTo>
                <a:lnTo>
                  <a:pt x="134368" y="1095375"/>
                </a:lnTo>
                <a:lnTo>
                  <a:pt x="115893" y="1055687"/>
                </a:lnTo>
                <a:lnTo>
                  <a:pt x="95738" y="1017587"/>
                </a:lnTo>
                <a:lnTo>
                  <a:pt x="75583" y="981075"/>
                </a:lnTo>
                <a:lnTo>
                  <a:pt x="55427" y="942975"/>
                </a:lnTo>
                <a:lnTo>
                  <a:pt x="38632" y="901700"/>
                </a:lnTo>
                <a:lnTo>
                  <a:pt x="23515" y="854075"/>
                </a:lnTo>
                <a:lnTo>
                  <a:pt x="11758" y="801687"/>
                </a:lnTo>
                <a:lnTo>
                  <a:pt x="3359" y="744537"/>
                </a:lnTo>
                <a:lnTo>
                  <a:pt x="0" y="673100"/>
                </a:lnTo>
                <a:lnTo>
                  <a:pt x="3359" y="606425"/>
                </a:lnTo>
                <a:lnTo>
                  <a:pt x="11758" y="546100"/>
                </a:lnTo>
                <a:lnTo>
                  <a:pt x="23515" y="496887"/>
                </a:lnTo>
                <a:lnTo>
                  <a:pt x="38632" y="450850"/>
                </a:lnTo>
                <a:lnTo>
                  <a:pt x="55427" y="409575"/>
                </a:lnTo>
                <a:lnTo>
                  <a:pt x="73903" y="369887"/>
                </a:lnTo>
                <a:lnTo>
                  <a:pt x="92379" y="334962"/>
                </a:lnTo>
                <a:lnTo>
                  <a:pt x="112534" y="296862"/>
                </a:lnTo>
                <a:lnTo>
                  <a:pt x="132689" y="260350"/>
                </a:lnTo>
                <a:lnTo>
                  <a:pt x="149485" y="217487"/>
                </a:lnTo>
                <a:lnTo>
                  <a:pt x="166281" y="174625"/>
                </a:lnTo>
                <a:lnTo>
                  <a:pt x="176358" y="122237"/>
                </a:lnTo>
                <a:lnTo>
                  <a:pt x="184756" y="6667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783FF9-9D79-4047-B56F-8A9C97D6242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5965" r="22619" b="-1"/>
          <a:stretch/>
        </p:blipFill>
        <p:spPr>
          <a:xfrm>
            <a:off x="6909481" y="10"/>
            <a:ext cx="5282519" cy="6857990"/>
          </a:xfrm>
          <a:custGeom>
            <a:avLst/>
            <a:gdLst/>
            <a:ahLst/>
            <a:cxnLst/>
            <a:rect l="l" t="t" r="r" b="b"/>
            <a:pathLst>
              <a:path w="5282519" h="6858000">
                <a:moveTo>
                  <a:pt x="189795" y="0"/>
                </a:moveTo>
                <a:lnTo>
                  <a:pt x="5282519" y="0"/>
                </a:lnTo>
                <a:lnTo>
                  <a:pt x="5282519" y="6858000"/>
                </a:lnTo>
                <a:lnTo>
                  <a:pt x="189795" y="6858000"/>
                </a:lnTo>
                <a:lnTo>
                  <a:pt x="184756" y="6791325"/>
                </a:lnTo>
                <a:lnTo>
                  <a:pt x="176358" y="6735762"/>
                </a:lnTo>
                <a:lnTo>
                  <a:pt x="166281" y="6683375"/>
                </a:lnTo>
                <a:lnTo>
                  <a:pt x="149485" y="6640512"/>
                </a:lnTo>
                <a:lnTo>
                  <a:pt x="132689" y="6597650"/>
                </a:lnTo>
                <a:lnTo>
                  <a:pt x="112534" y="6561137"/>
                </a:lnTo>
                <a:lnTo>
                  <a:pt x="92379" y="6523037"/>
                </a:lnTo>
                <a:lnTo>
                  <a:pt x="73903" y="6488112"/>
                </a:lnTo>
                <a:lnTo>
                  <a:pt x="55427" y="6448425"/>
                </a:lnTo>
                <a:lnTo>
                  <a:pt x="38632" y="6407150"/>
                </a:lnTo>
                <a:lnTo>
                  <a:pt x="23515" y="6361112"/>
                </a:lnTo>
                <a:lnTo>
                  <a:pt x="11758" y="6311900"/>
                </a:lnTo>
                <a:lnTo>
                  <a:pt x="3359" y="6251575"/>
                </a:lnTo>
                <a:lnTo>
                  <a:pt x="0" y="6183312"/>
                </a:lnTo>
                <a:lnTo>
                  <a:pt x="3359" y="6113462"/>
                </a:lnTo>
                <a:lnTo>
                  <a:pt x="11758" y="6056312"/>
                </a:lnTo>
                <a:lnTo>
                  <a:pt x="23515" y="6003925"/>
                </a:lnTo>
                <a:lnTo>
                  <a:pt x="38632" y="5956300"/>
                </a:lnTo>
                <a:lnTo>
                  <a:pt x="55427" y="5915025"/>
                </a:lnTo>
                <a:lnTo>
                  <a:pt x="75583" y="5876925"/>
                </a:lnTo>
                <a:lnTo>
                  <a:pt x="95738" y="5840412"/>
                </a:lnTo>
                <a:lnTo>
                  <a:pt x="115893" y="5802312"/>
                </a:lnTo>
                <a:lnTo>
                  <a:pt x="134368" y="5762625"/>
                </a:lnTo>
                <a:lnTo>
                  <a:pt x="152844" y="5721350"/>
                </a:lnTo>
                <a:lnTo>
                  <a:pt x="167960" y="5675312"/>
                </a:lnTo>
                <a:lnTo>
                  <a:pt x="178038" y="5622925"/>
                </a:lnTo>
                <a:lnTo>
                  <a:pt x="188115" y="5562600"/>
                </a:lnTo>
                <a:lnTo>
                  <a:pt x="189795" y="5494337"/>
                </a:lnTo>
                <a:lnTo>
                  <a:pt x="188115" y="5426075"/>
                </a:lnTo>
                <a:lnTo>
                  <a:pt x="178038" y="5365750"/>
                </a:lnTo>
                <a:lnTo>
                  <a:pt x="167960" y="5313362"/>
                </a:lnTo>
                <a:lnTo>
                  <a:pt x="152844" y="5268912"/>
                </a:lnTo>
                <a:lnTo>
                  <a:pt x="134368" y="5226050"/>
                </a:lnTo>
                <a:lnTo>
                  <a:pt x="115893" y="5186362"/>
                </a:lnTo>
                <a:lnTo>
                  <a:pt x="95738" y="5149850"/>
                </a:lnTo>
                <a:lnTo>
                  <a:pt x="75583" y="5114925"/>
                </a:lnTo>
                <a:lnTo>
                  <a:pt x="55427" y="5075237"/>
                </a:lnTo>
                <a:lnTo>
                  <a:pt x="38632" y="5033962"/>
                </a:lnTo>
                <a:lnTo>
                  <a:pt x="23515" y="4987925"/>
                </a:lnTo>
                <a:lnTo>
                  <a:pt x="11758" y="4935537"/>
                </a:lnTo>
                <a:lnTo>
                  <a:pt x="3359" y="4875212"/>
                </a:lnTo>
                <a:lnTo>
                  <a:pt x="0" y="4806950"/>
                </a:lnTo>
                <a:lnTo>
                  <a:pt x="3359" y="4738687"/>
                </a:lnTo>
                <a:lnTo>
                  <a:pt x="11758" y="4678362"/>
                </a:lnTo>
                <a:lnTo>
                  <a:pt x="23515" y="4625975"/>
                </a:lnTo>
                <a:lnTo>
                  <a:pt x="38632" y="4579937"/>
                </a:lnTo>
                <a:lnTo>
                  <a:pt x="55427" y="4537075"/>
                </a:lnTo>
                <a:lnTo>
                  <a:pt x="75583" y="4498975"/>
                </a:lnTo>
                <a:lnTo>
                  <a:pt x="115893" y="4424362"/>
                </a:lnTo>
                <a:lnTo>
                  <a:pt x="134368" y="4386262"/>
                </a:lnTo>
                <a:lnTo>
                  <a:pt x="152844" y="4343400"/>
                </a:lnTo>
                <a:lnTo>
                  <a:pt x="167960" y="4297362"/>
                </a:lnTo>
                <a:lnTo>
                  <a:pt x="178038" y="4244975"/>
                </a:lnTo>
                <a:lnTo>
                  <a:pt x="188115" y="4186237"/>
                </a:lnTo>
                <a:lnTo>
                  <a:pt x="189795" y="4116387"/>
                </a:lnTo>
                <a:lnTo>
                  <a:pt x="188115" y="4048125"/>
                </a:lnTo>
                <a:lnTo>
                  <a:pt x="178038" y="3987800"/>
                </a:lnTo>
                <a:lnTo>
                  <a:pt x="167960" y="3935412"/>
                </a:lnTo>
                <a:lnTo>
                  <a:pt x="152844" y="3890962"/>
                </a:lnTo>
                <a:lnTo>
                  <a:pt x="134368" y="3848100"/>
                </a:lnTo>
                <a:lnTo>
                  <a:pt x="115893" y="3811587"/>
                </a:lnTo>
                <a:lnTo>
                  <a:pt x="75583" y="3736975"/>
                </a:lnTo>
                <a:lnTo>
                  <a:pt x="55427" y="3697287"/>
                </a:lnTo>
                <a:lnTo>
                  <a:pt x="38632" y="3656012"/>
                </a:lnTo>
                <a:lnTo>
                  <a:pt x="23515" y="3609975"/>
                </a:lnTo>
                <a:lnTo>
                  <a:pt x="11758" y="3557587"/>
                </a:lnTo>
                <a:lnTo>
                  <a:pt x="3359" y="3497262"/>
                </a:lnTo>
                <a:lnTo>
                  <a:pt x="0" y="3427412"/>
                </a:lnTo>
                <a:lnTo>
                  <a:pt x="3359" y="3360737"/>
                </a:lnTo>
                <a:lnTo>
                  <a:pt x="11758" y="3300412"/>
                </a:lnTo>
                <a:lnTo>
                  <a:pt x="23515" y="3248025"/>
                </a:lnTo>
                <a:lnTo>
                  <a:pt x="38632" y="3201987"/>
                </a:lnTo>
                <a:lnTo>
                  <a:pt x="55427" y="3160712"/>
                </a:lnTo>
                <a:lnTo>
                  <a:pt x="75583" y="3121025"/>
                </a:lnTo>
                <a:lnTo>
                  <a:pt x="95738" y="3084512"/>
                </a:lnTo>
                <a:lnTo>
                  <a:pt x="115893" y="3046412"/>
                </a:lnTo>
                <a:lnTo>
                  <a:pt x="134368" y="3009900"/>
                </a:lnTo>
                <a:lnTo>
                  <a:pt x="152844" y="2967037"/>
                </a:lnTo>
                <a:lnTo>
                  <a:pt x="167960" y="2922587"/>
                </a:lnTo>
                <a:lnTo>
                  <a:pt x="178038" y="2868612"/>
                </a:lnTo>
                <a:lnTo>
                  <a:pt x="188115" y="2809875"/>
                </a:lnTo>
                <a:lnTo>
                  <a:pt x="189795" y="2741612"/>
                </a:lnTo>
                <a:lnTo>
                  <a:pt x="188115" y="2671762"/>
                </a:lnTo>
                <a:lnTo>
                  <a:pt x="178038" y="2613025"/>
                </a:lnTo>
                <a:lnTo>
                  <a:pt x="167960" y="2560637"/>
                </a:lnTo>
                <a:lnTo>
                  <a:pt x="152844" y="2513012"/>
                </a:lnTo>
                <a:lnTo>
                  <a:pt x="134368" y="2471737"/>
                </a:lnTo>
                <a:lnTo>
                  <a:pt x="115893" y="2433637"/>
                </a:lnTo>
                <a:lnTo>
                  <a:pt x="95738" y="2395537"/>
                </a:lnTo>
                <a:lnTo>
                  <a:pt x="75583" y="2359025"/>
                </a:lnTo>
                <a:lnTo>
                  <a:pt x="55427" y="2319337"/>
                </a:lnTo>
                <a:lnTo>
                  <a:pt x="38632" y="2278062"/>
                </a:lnTo>
                <a:lnTo>
                  <a:pt x="23515" y="2232025"/>
                </a:lnTo>
                <a:lnTo>
                  <a:pt x="11758" y="2179637"/>
                </a:lnTo>
                <a:lnTo>
                  <a:pt x="3359" y="2119312"/>
                </a:lnTo>
                <a:lnTo>
                  <a:pt x="0" y="2051050"/>
                </a:lnTo>
                <a:lnTo>
                  <a:pt x="3359" y="1982787"/>
                </a:lnTo>
                <a:lnTo>
                  <a:pt x="11758" y="1922462"/>
                </a:lnTo>
                <a:lnTo>
                  <a:pt x="23515" y="1870075"/>
                </a:lnTo>
                <a:lnTo>
                  <a:pt x="38632" y="1824037"/>
                </a:lnTo>
                <a:lnTo>
                  <a:pt x="55427" y="1782762"/>
                </a:lnTo>
                <a:lnTo>
                  <a:pt x="75583" y="1743075"/>
                </a:lnTo>
                <a:lnTo>
                  <a:pt x="95738" y="1708150"/>
                </a:lnTo>
                <a:lnTo>
                  <a:pt x="115893" y="1671637"/>
                </a:lnTo>
                <a:lnTo>
                  <a:pt x="134368" y="1631950"/>
                </a:lnTo>
                <a:lnTo>
                  <a:pt x="152844" y="1589087"/>
                </a:lnTo>
                <a:lnTo>
                  <a:pt x="167960" y="1544637"/>
                </a:lnTo>
                <a:lnTo>
                  <a:pt x="178038" y="1492250"/>
                </a:lnTo>
                <a:lnTo>
                  <a:pt x="188115" y="1431925"/>
                </a:lnTo>
                <a:lnTo>
                  <a:pt x="189795" y="1363662"/>
                </a:lnTo>
                <a:lnTo>
                  <a:pt x="188115" y="1295400"/>
                </a:lnTo>
                <a:lnTo>
                  <a:pt x="178038" y="1235075"/>
                </a:lnTo>
                <a:lnTo>
                  <a:pt x="167960" y="1182687"/>
                </a:lnTo>
                <a:lnTo>
                  <a:pt x="152844" y="1136650"/>
                </a:lnTo>
                <a:lnTo>
                  <a:pt x="134368" y="1095375"/>
                </a:lnTo>
                <a:lnTo>
                  <a:pt x="115893" y="1055687"/>
                </a:lnTo>
                <a:lnTo>
                  <a:pt x="95738" y="1017587"/>
                </a:lnTo>
                <a:lnTo>
                  <a:pt x="75583" y="981075"/>
                </a:lnTo>
                <a:lnTo>
                  <a:pt x="55427" y="942975"/>
                </a:lnTo>
                <a:lnTo>
                  <a:pt x="38632" y="901700"/>
                </a:lnTo>
                <a:lnTo>
                  <a:pt x="23515" y="854075"/>
                </a:lnTo>
                <a:lnTo>
                  <a:pt x="11758" y="801687"/>
                </a:lnTo>
                <a:lnTo>
                  <a:pt x="3359" y="744537"/>
                </a:lnTo>
                <a:lnTo>
                  <a:pt x="0" y="673100"/>
                </a:lnTo>
                <a:lnTo>
                  <a:pt x="3359" y="606425"/>
                </a:lnTo>
                <a:lnTo>
                  <a:pt x="11758" y="546100"/>
                </a:lnTo>
                <a:lnTo>
                  <a:pt x="23515" y="496887"/>
                </a:lnTo>
                <a:lnTo>
                  <a:pt x="38632" y="450850"/>
                </a:lnTo>
                <a:lnTo>
                  <a:pt x="55427" y="409575"/>
                </a:lnTo>
                <a:lnTo>
                  <a:pt x="73903" y="369887"/>
                </a:lnTo>
                <a:lnTo>
                  <a:pt x="92379" y="334962"/>
                </a:lnTo>
                <a:lnTo>
                  <a:pt x="112534" y="296862"/>
                </a:lnTo>
                <a:lnTo>
                  <a:pt x="132689" y="260350"/>
                </a:lnTo>
                <a:lnTo>
                  <a:pt x="149485" y="217487"/>
                </a:lnTo>
                <a:lnTo>
                  <a:pt x="166281" y="174625"/>
                </a:lnTo>
                <a:lnTo>
                  <a:pt x="176358" y="122237"/>
                </a:lnTo>
                <a:lnTo>
                  <a:pt x="184756" y="66675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6457728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374BD3A9-25D1-4691-BE05-149182EC4C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8" name="Freeform 10">
            <a:extLst>
              <a:ext uri="{FF2B5EF4-FFF2-40B4-BE49-F238E27FC236}">
                <a16:creationId xmlns:a16="http://schemas.microsoft.com/office/drawing/2014/main" id="{8D49CF1A-01DD-4115-A6BB-CFA8F70453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7569200" cy="6858000"/>
          </a:xfrm>
          <a:custGeom>
            <a:avLst/>
            <a:gdLst>
              <a:gd name="connsiteX0" fmla="*/ 0 w 7569200"/>
              <a:gd name="connsiteY0" fmla="*/ 0 h 6858000"/>
              <a:gd name="connsiteX1" fmla="*/ 7389812 w 7569200"/>
              <a:gd name="connsiteY1" fmla="*/ 0 h 6858000"/>
              <a:gd name="connsiteX2" fmla="*/ 7394575 w 7569200"/>
              <a:gd name="connsiteY2" fmla="*/ 66675 h 6858000"/>
              <a:gd name="connsiteX3" fmla="*/ 7402512 w 7569200"/>
              <a:gd name="connsiteY3" fmla="*/ 122237 h 6858000"/>
              <a:gd name="connsiteX4" fmla="*/ 7412037 w 7569200"/>
              <a:gd name="connsiteY4" fmla="*/ 174625 h 6858000"/>
              <a:gd name="connsiteX5" fmla="*/ 7427912 w 7569200"/>
              <a:gd name="connsiteY5" fmla="*/ 217487 h 6858000"/>
              <a:gd name="connsiteX6" fmla="*/ 7443787 w 7569200"/>
              <a:gd name="connsiteY6" fmla="*/ 260350 h 6858000"/>
              <a:gd name="connsiteX7" fmla="*/ 7462837 w 7569200"/>
              <a:gd name="connsiteY7" fmla="*/ 296862 h 6858000"/>
              <a:gd name="connsiteX8" fmla="*/ 7481887 w 7569200"/>
              <a:gd name="connsiteY8" fmla="*/ 334962 h 6858000"/>
              <a:gd name="connsiteX9" fmla="*/ 7499350 w 7569200"/>
              <a:gd name="connsiteY9" fmla="*/ 369887 h 6858000"/>
              <a:gd name="connsiteX10" fmla="*/ 7516812 w 7569200"/>
              <a:gd name="connsiteY10" fmla="*/ 409575 h 6858000"/>
              <a:gd name="connsiteX11" fmla="*/ 7532687 w 7569200"/>
              <a:gd name="connsiteY11" fmla="*/ 450850 h 6858000"/>
              <a:gd name="connsiteX12" fmla="*/ 7546975 w 7569200"/>
              <a:gd name="connsiteY12" fmla="*/ 496887 h 6858000"/>
              <a:gd name="connsiteX13" fmla="*/ 7558087 w 7569200"/>
              <a:gd name="connsiteY13" fmla="*/ 546100 h 6858000"/>
              <a:gd name="connsiteX14" fmla="*/ 7566025 w 7569200"/>
              <a:gd name="connsiteY14" fmla="*/ 606425 h 6858000"/>
              <a:gd name="connsiteX15" fmla="*/ 7569200 w 7569200"/>
              <a:gd name="connsiteY15" fmla="*/ 673100 h 6858000"/>
              <a:gd name="connsiteX16" fmla="*/ 7566025 w 7569200"/>
              <a:gd name="connsiteY16" fmla="*/ 744537 h 6858000"/>
              <a:gd name="connsiteX17" fmla="*/ 7558087 w 7569200"/>
              <a:gd name="connsiteY17" fmla="*/ 801687 h 6858000"/>
              <a:gd name="connsiteX18" fmla="*/ 7546975 w 7569200"/>
              <a:gd name="connsiteY18" fmla="*/ 854075 h 6858000"/>
              <a:gd name="connsiteX19" fmla="*/ 7532687 w 7569200"/>
              <a:gd name="connsiteY19" fmla="*/ 901700 h 6858000"/>
              <a:gd name="connsiteX20" fmla="*/ 7516812 w 7569200"/>
              <a:gd name="connsiteY20" fmla="*/ 942975 h 6858000"/>
              <a:gd name="connsiteX21" fmla="*/ 7497762 w 7569200"/>
              <a:gd name="connsiteY21" fmla="*/ 981075 h 6858000"/>
              <a:gd name="connsiteX22" fmla="*/ 7478712 w 7569200"/>
              <a:gd name="connsiteY22" fmla="*/ 1017587 h 6858000"/>
              <a:gd name="connsiteX23" fmla="*/ 7459662 w 7569200"/>
              <a:gd name="connsiteY23" fmla="*/ 1055687 h 6858000"/>
              <a:gd name="connsiteX24" fmla="*/ 7442200 w 7569200"/>
              <a:gd name="connsiteY24" fmla="*/ 1095375 h 6858000"/>
              <a:gd name="connsiteX25" fmla="*/ 7424737 w 7569200"/>
              <a:gd name="connsiteY25" fmla="*/ 1136650 h 6858000"/>
              <a:gd name="connsiteX26" fmla="*/ 7410450 w 7569200"/>
              <a:gd name="connsiteY26" fmla="*/ 1182687 h 6858000"/>
              <a:gd name="connsiteX27" fmla="*/ 7400925 w 7569200"/>
              <a:gd name="connsiteY27" fmla="*/ 1235075 h 6858000"/>
              <a:gd name="connsiteX28" fmla="*/ 7391400 w 7569200"/>
              <a:gd name="connsiteY28" fmla="*/ 1295400 h 6858000"/>
              <a:gd name="connsiteX29" fmla="*/ 7389812 w 7569200"/>
              <a:gd name="connsiteY29" fmla="*/ 1363662 h 6858000"/>
              <a:gd name="connsiteX30" fmla="*/ 7391400 w 7569200"/>
              <a:gd name="connsiteY30" fmla="*/ 1431925 h 6858000"/>
              <a:gd name="connsiteX31" fmla="*/ 7400925 w 7569200"/>
              <a:gd name="connsiteY31" fmla="*/ 1492250 h 6858000"/>
              <a:gd name="connsiteX32" fmla="*/ 7410450 w 7569200"/>
              <a:gd name="connsiteY32" fmla="*/ 1544637 h 6858000"/>
              <a:gd name="connsiteX33" fmla="*/ 7424737 w 7569200"/>
              <a:gd name="connsiteY33" fmla="*/ 1589087 h 6858000"/>
              <a:gd name="connsiteX34" fmla="*/ 7442200 w 7569200"/>
              <a:gd name="connsiteY34" fmla="*/ 1631950 h 6858000"/>
              <a:gd name="connsiteX35" fmla="*/ 7459662 w 7569200"/>
              <a:gd name="connsiteY35" fmla="*/ 1671637 h 6858000"/>
              <a:gd name="connsiteX36" fmla="*/ 7478712 w 7569200"/>
              <a:gd name="connsiteY36" fmla="*/ 1708150 h 6858000"/>
              <a:gd name="connsiteX37" fmla="*/ 7497762 w 7569200"/>
              <a:gd name="connsiteY37" fmla="*/ 1743075 h 6858000"/>
              <a:gd name="connsiteX38" fmla="*/ 7516812 w 7569200"/>
              <a:gd name="connsiteY38" fmla="*/ 1782762 h 6858000"/>
              <a:gd name="connsiteX39" fmla="*/ 7532687 w 7569200"/>
              <a:gd name="connsiteY39" fmla="*/ 1824037 h 6858000"/>
              <a:gd name="connsiteX40" fmla="*/ 7546975 w 7569200"/>
              <a:gd name="connsiteY40" fmla="*/ 1870075 h 6858000"/>
              <a:gd name="connsiteX41" fmla="*/ 7558087 w 7569200"/>
              <a:gd name="connsiteY41" fmla="*/ 1922462 h 6858000"/>
              <a:gd name="connsiteX42" fmla="*/ 7566025 w 7569200"/>
              <a:gd name="connsiteY42" fmla="*/ 1982787 h 6858000"/>
              <a:gd name="connsiteX43" fmla="*/ 7569200 w 7569200"/>
              <a:gd name="connsiteY43" fmla="*/ 2051050 h 6858000"/>
              <a:gd name="connsiteX44" fmla="*/ 7566025 w 7569200"/>
              <a:gd name="connsiteY44" fmla="*/ 2119312 h 6858000"/>
              <a:gd name="connsiteX45" fmla="*/ 7558087 w 7569200"/>
              <a:gd name="connsiteY45" fmla="*/ 2179637 h 6858000"/>
              <a:gd name="connsiteX46" fmla="*/ 7546975 w 7569200"/>
              <a:gd name="connsiteY46" fmla="*/ 2232025 h 6858000"/>
              <a:gd name="connsiteX47" fmla="*/ 7532687 w 7569200"/>
              <a:gd name="connsiteY47" fmla="*/ 2278062 h 6858000"/>
              <a:gd name="connsiteX48" fmla="*/ 7516812 w 7569200"/>
              <a:gd name="connsiteY48" fmla="*/ 2319337 h 6858000"/>
              <a:gd name="connsiteX49" fmla="*/ 7497762 w 7569200"/>
              <a:gd name="connsiteY49" fmla="*/ 2359025 h 6858000"/>
              <a:gd name="connsiteX50" fmla="*/ 7478712 w 7569200"/>
              <a:gd name="connsiteY50" fmla="*/ 2395537 h 6858000"/>
              <a:gd name="connsiteX51" fmla="*/ 7459662 w 7569200"/>
              <a:gd name="connsiteY51" fmla="*/ 2433637 h 6858000"/>
              <a:gd name="connsiteX52" fmla="*/ 7442200 w 7569200"/>
              <a:gd name="connsiteY52" fmla="*/ 2471737 h 6858000"/>
              <a:gd name="connsiteX53" fmla="*/ 7424737 w 7569200"/>
              <a:gd name="connsiteY53" fmla="*/ 2513012 h 6858000"/>
              <a:gd name="connsiteX54" fmla="*/ 7410450 w 7569200"/>
              <a:gd name="connsiteY54" fmla="*/ 2560637 h 6858000"/>
              <a:gd name="connsiteX55" fmla="*/ 7400925 w 7569200"/>
              <a:gd name="connsiteY55" fmla="*/ 2613025 h 6858000"/>
              <a:gd name="connsiteX56" fmla="*/ 7391400 w 7569200"/>
              <a:gd name="connsiteY56" fmla="*/ 2671762 h 6858000"/>
              <a:gd name="connsiteX57" fmla="*/ 7389812 w 7569200"/>
              <a:gd name="connsiteY57" fmla="*/ 2741612 h 6858000"/>
              <a:gd name="connsiteX58" fmla="*/ 7391400 w 7569200"/>
              <a:gd name="connsiteY58" fmla="*/ 2809875 h 6858000"/>
              <a:gd name="connsiteX59" fmla="*/ 7400925 w 7569200"/>
              <a:gd name="connsiteY59" fmla="*/ 2868612 h 6858000"/>
              <a:gd name="connsiteX60" fmla="*/ 7410450 w 7569200"/>
              <a:gd name="connsiteY60" fmla="*/ 2922587 h 6858000"/>
              <a:gd name="connsiteX61" fmla="*/ 7424737 w 7569200"/>
              <a:gd name="connsiteY61" fmla="*/ 2967037 h 6858000"/>
              <a:gd name="connsiteX62" fmla="*/ 7442200 w 7569200"/>
              <a:gd name="connsiteY62" fmla="*/ 3009900 h 6858000"/>
              <a:gd name="connsiteX63" fmla="*/ 7459662 w 7569200"/>
              <a:gd name="connsiteY63" fmla="*/ 3046412 h 6858000"/>
              <a:gd name="connsiteX64" fmla="*/ 7478712 w 7569200"/>
              <a:gd name="connsiteY64" fmla="*/ 3084512 h 6858000"/>
              <a:gd name="connsiteX65" fmla="*/ 7497762 w 7569200"/>
              <a:gd name="connsiteY65" fmla="*/ 3121025 h 6858000"/>
              <a:gd name="connsiteX66" fmla="*/ 7516812 w 7569200"/>
              <a:gd name="connsiteY66" fmla="*/ 3160712 h 6858000"/>
              <a:gd name="connsiteX67" fmla="*/ 7532687 w 7569200"/>
              <a:gd name="connsiteY67" fmla="*/ 3201987 h 6858000"/>
              <a:gd name="connsiteX68" fmla="*/ 7546975 w 7569200"/>
              <a:gd name="connsiteY68" fmla="*/ 3248025 h 6858000"/>
              <a:gd name="connsiteX69" fmla="*/ 7558087 w 7569200"/>
              <a:gd name="connsiteY69" fmla="*/ 3300412 h 6858000"/>
              <a:gd name="connsiteX70" fmla="*/ 7566025 w 7569200"/>
              <a:gd name="connsiteY70" fmla="*/ 3360737 h 6858000"/>
              <a:gd name="connsiteX71" fmla="*/ 7569200 w 7569200"/>
              <a:gd name="connsiteY71" fmla="*/ 3427412 h 6858000"/>
              <a:gd name="connsiteX72" fmla="*/ 7566025 w 7569200"/>
              <a:gd name="connsiteY72" fmla="*/ 3497262 h 6858000"/>
              <a:gd name="connsiteX73" fmla="*/ 7558087 w 7569200"/>
              <a:gd name="connsiteY73" fmla="*/ 3557587 h 6858000"/>
              <a:gd name="connsiteX74" fmla="*/ 7546975 w 7569200"/>
              <a:gd name="connsiteY74" fmla="*/ 3609975 h 6858000"/>
              <a:gd name="connsiteX75" fmla="*/ 7532687 w 7569200"/>
              <a:gd name="connsiteY75" fmla="*/ 3656012 h 6858000"/>
              <a:gd name="connsiteX76" fmla="*/ 7516812 w 7569200"/>
              <a:gd name="connsiteY76" fmla="*/ 3697287 h 6858000"/>
              <a:gd name="connsiteX77" fmla="*/ 7497762 w 7569200"/>
              <a:gd name="connsiteY77" fmla="*/ 3736975 h 6858000"/>
              <a:gd name="connsiteX78" fmla="*/ 7459662 w 7569200"/>
              <a:gd name="connsiteY78" fmla="*/ 3811587 h 6858000"/>
              <a:gd name="connsiteX79" fmla="*/ 7442200 w 7569200"/>
              <a:gd name="connsiteY79" fmla="*/ 3848100 h 6858000"/>
              <a:gd name="connsiteX80" fmla="*/ 7424737 w 7569200"/>
              <a:gd name="connsiteY80" fmla="*/ 3890962 h 6858000"/>
              <a:gd name="connsiteX81" fmla="*/ 7410450 w 7569200"/>
              <a:gd name="connsiteY81" fmla="*/ 3935412 h 6858000"/>
              <a:gd name="connsiteX82" fmla="*/ 7400925 w 7569200"/>
              <a:gd name="connsiteY82" fmla="*/ 3987800 h 6858000"/>
              <a:gd name="connsiteX83" fmla="*/ 7391400 w 7569200"/>
              <a:gd name="connsiteY83" fmla="*/ 4048125 h 6858000"/>
              <a:gd name="connsiteX84" fmla="*/ 7389812 w 7569200"/>
              <a:gd name="connsiteY84" fmla="*/ 4116387 h 6858000"/>
              <a:gd name="connsiteX85" fmla="*/ 7391400 w 7569200"/>
              <a:gd name="connsiteY85" fmla="*/ 4186237 h 6858000"/>
              <a:gd name="connsiteX86" fmla="*/ 7400925 w 7569200"/>
              <a:gd name="connsiteY86" fmla="*/ 4244975 h 6858000"/>
              <a:gd name="connsiteX87" fmla="*/ 7410450 w 7569200"/>
              <a:gd name="connsiteY87" fmla="*/ 4297362 h 6858000"/>
              <a:gd name="connsiteX88" fmla="*/ 7424737 w 7569200"/>
              <a:gd name="connsiteY88" fmla="*/ 4343400 h 6858000"/>
              <a:gd name="connsiteX89" fmla="*/ 7442200 w 7569200"/>
              <a:gd name="connsiteY89" fmla="*/ 4386262 h 6858000"/>
              <a:gd name="connsiteX90" fmla="*/ 7459662 w 7569200"/>
              <a:gd name="connsiteY90" fmla="*/ 4424362 h 6858000"/>
              <a:gd name="connsiteX91" fmla="*/ 7497762 w 7569200"/>
              <a:gd name="connsiteY91" fmla="*/ 4498975 h 6858000"/>
              <a:gd name="connsiteX92" fmla="*/ 7516812 w 7569200"/>
              <a:gd name="connsiteY92" fmla="*/ 4537075 h 6858000"/>
              <a:gd name="connsiteX93" fmla="*/ 7532687 w 7569200"/>
              <a:gd name="connsiteY93" fmla="*/ 4579937 h 6858000"/>
              <a:gd name="connsiteX94" fmla="*/ 7546975 w 7569200"/>
              <a:gd name="connsiteY94" fmla="*/ 4625975 h 6858000"/>
              <a:gd name="connsiteX95" fmla="*/ 7558087 w 7569200"/>
              <a:gd name="connsiteY95" fmla="*/ 4678362 h 6858000"/>
              <a:gd name="connsiteX96" fmla="*/ 7566025 w 7569200"/>
              <a:gd name="connsiteY96" fmla="*/ 4738687 h 6858000"/>
              <a:gd name="connsiteX97" fmla="*/ 7569200 w 7569200"/>
              <a:gd name="connsiteY97" fmla="*/ 4806950 h 6858000"/>
              <a:gd name="connsiteX98" fmla="*/ 7566025 w 7569200"/>
              <a:gd name="connsiteY98" fmla="*/ 4875212 h 6858000"/>
              <a:gd name="connsiteX99" fmla="*/ 7558087 w 7569200"/>
              <a:gd name="connsiteY99" fmla="*/ 4935537 h 6858000"/>
              <a:gd name="connsiteX100" fmla="*/ 7546975 w 7569200"/>
              <a:gd name="connsiteY100" fmla="*/ 4987925 h 6858000"/>
              <a:gd name="connsiteX101" fmla="*/ 7532687 w 7569200"/>
              <a:gd name="connsiteY101" fmla="*/ 5033962 h 6858000"/>
              <a:gd name="connsiteX102" fmla="*/ 7516812 w 7569200"/>
              <a:gd name="connsiteY102" fmla="*/ 5075237 h 6858000"/>
              <a:gd name="connsiteX103" fmla="*/ 7497762 w 7569200"/>
              <a:gd name="connsiteY103" fmla="*/ 5114925 h 6858000"/>
              <a:gd name="connsiteX104" fmla="*/ 7478712 w 7569200"/>
              <a:gd name="connsiteY104" fmla="*/ 5149850 h 6858000"/>
              <a:gd name="connsiteX105" fmla="*/ 7459662 w 7569200"/>
              <a:gd name="connsiteY105" fmla="*/ 5186362 h 6858000"/>
              <a:gd name="connsiteX106" fmla="*/ 7442200 w 7569200"/>
              <a:gd name="connsiteY106" fmla="*/ 5226050 h 6858000"/>
              <a:gd name="connsiteX107" fmla="*/ 7424737 w 7569200"/>
              <a:gd name="connsiteY107" fmla="*/ 5268912 h 6858000"/>
              <a:gd name="connsiteX108" fmla="*/ 7410450 w 7569200"/>
              <a:gd name="connsiteY108" fmla="*/ 5313362 h 6858000"/>
              <a:gd name="connsiteX109" fmla="*/ 7400925 w 7569200"/>
              <a:gd name="connsiteY109" fmla="*/ 5365750 h 6858000"/>
              <a:gd name="connsiteX110" fmla="*/ 7391400 w 7569200"/>
              <a:gd name="connsiteY110" fmla="*/ 5426075 h 6858000"/>
              <a:gd name="connsiteX111" fmla="*/ 7389812 w 7569200"/>
              <a:gd name="connsiteY111" fmla="*/ 5494337 h 6858000"/>
              <a:gd name="connsiteX112" fmla="*/ 7391400 w 7569200"/>
              <a:gd name="connsiteY112" fmla="*/ 5562600 h 6858000"/>
              <a:gd name="connsiteX113" fmla="*/ 7400925 w 7569200"/>
              <a:gd name="connsiteY113" fmla="*/ 5622925 h 6858000"/>
              <a:gd name="connsiteX114" fmla="*/ 7410450 w 7569200"/>
              <a:gd name="connsiteY114" fmla="*/ 5675312 h 6858000"/>
              <a:gd name="connsiteX115" fmla="*/ 7424737 w 7569200"/>
              <a:gd name="connsiteY115" fmla="*/ 5721350 h 6858000"/>
              <a:gd name="connsiteX116" fmla="*/ 7442200 w 7569200"/>
              <a:gd name="connsiteY116" fmla="*/ 5762625 h 6858000"/>
              <a:gd name="connsiteX117" fmla="*/ 7459662 w 7569200"/>
              <a:gd name="connsiteY117" fmla="*/ 5802312 h 6858000"/>
              <a:gd name="connsiteX118" fmla="*/ 7478712 w 7569200"/>
              <a:gd name="connsiteY118" fmla="*/ 5840412 h 6858000"/>
              <a:gd name="connsiteX119" fmla="*/ 7497762 w 7569200"/>
              <a:gd name="connsiteY119" fmla="*/ 5876925 h 6858000"/>
              <a:gd name="connsiteX120" fmla="*/ 7516812 w 7569200"/>
              <a:gd name="connsiteY120" fmla="*/ 5915025 h 6858000"/>
              <a:gd name="connsiteX121" fmla="*/ 7532687 w 7569200"/>
              <a:gd name="connsiteY121" fmla="*/ 5956300 h 6858000"/>
              <a:gd name="connsiteX122" fmla="*/ 7546975 w 7569200"/>
              <a:gd name="connsiteY122" fmla="*/ 6003925 h 6858000"/>
              <a:gd name="connsiteX123" fmla="*/ 7558087 w 7569200"/>
              <a:gd name="connsiteY123" fmla="*/ 6056312 h 6858000"/>
              <a:gd name="connsiteX124" fmla="*/ 7566025 w 7569200"/>
              <a:gd name="connsiteY124" fmla="*/ 6113462 h 6858000"/>
              <a:gd name="connsiteX125" fmla="*/ 7569200 w 7569200"/>
              <a:gd name="connsiteY125" fmla="*/ 6183312 h 6858000"/>
              <a:gd name="connsiteX126" fmla="*/ 7566025 w 7569200"/>
              <a:gd name="connsiteY126" fmla="*/ 6251575 h 6858000"/>
              <a:gd name="connsiteX127" fmla="*/ 7558087 w 7569200"/>
              <a:gd name="connsiteY127" fmla="*/ 6311900 h 6858000"/>
              <a:gd name="connsiteX128" fmla="*/ 7546975 w 7569200"/>
              <a:gd name="connsiteY128" fmla="*/ 6361112 h 6858000"/>
              <a:gd name="connsiteX129" fmla="*/ 7532687 w 7569200"/>
              <a:gd name="connsiteY129" fmla="*/ 6407150 h 6858000"/>
              <a:gd name="connsiteX130" fmla="*/ 7516812 w 7569200"/>
              <a:gd name="connsiteY130" fmla="*/ 6448425 h 6858000"/>
              <a:gd name="connsiteX131" fmla="*/ 7499350 w 7569200"/>
              <a:gd name="connsiteY131" fmla="*/ 6488112 h 6858000"/>
              <a:gd name="connsiteX132" fmla="*/ 7481887 w 7569200"/>
              <a:gd name="connsiteY132" fmla="*/ 6523037 h 6858000"/>
              <a:gd name="connsiteX133" fmla="*/ 7462837 w 7569200"/>
              <a:gd name="connsiteY133" fmla="*/ 6561137 h 6858000"/>
              <a:gd name="connsiteX134" fmla="*/ 7443787 w 7569200"/>
              <a:gd name="connsiteY134" fmla="*/ 6597650 h 6858000"/>
              <a:gd name="connsiteX135" fmla="*/ 7427912 w 7569200"/>
              <a:gd name="connsiteY135" fmla="*/ 6640512 h 6858000"/>
              <a:gd name="connsiteX136" fmla="*/ 7412037 w 7569200"/>
              <a:gd name="connsiteY136" fmla="*/ 6683375 h 6858000"/>
              <a:gd name="connsiteX137" fmla="*/ 7402512 w 7569200"/>
              <a:gd name="connsiteY137" fmla="*/ 6735762 h 6858000"/>
              <a:gd name="connsiteX138" fmla="*/ 7394575 w 7569200"/>
              <a:gd name="connsiteY138" fmla="*/ 6791325 h 6858000"/>
              <a:gd name="connsiteX139" fmla="*/ 7389812 w 7569200"/>
              <a:gd name="connsiteY139" fmla="*/ 6858000 h 6858000"/>
              <a:gd name="connsiteX140" fmla="*/ 0 w 7569200"/>
              <a:gd name="connsiteY140" fmla="*/ 6858000 h 6858000"/>
              <a:gd name="connsiteX141" fmla="*/ 0 w 7569200"/>
              <a:gd name="connsiteY14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</a:cxnLst>
            <a:rect l="l" t="t" r="r" b="b"/>
            <a:pathLst>
              <a:path w="7569200" h="6858000">
                <a:moveTo>
                  <a:pt x="0" y="0"/>
                </a:moveTo>
                <a:lnTo>
                  <a:pt x="7389812" y="0"/>
                </a:lnTo>
                <a:lnTo>
                  <a:pt x="7394575" y="66675"/>
                </a:lnTo>
                <a:lnTo>
                  <a:pt x="7402512" y="122237"/>
                </a:lnTo>
                <a:lnTo>
                  <a:pt x="7412037" y="174625"/>
                </a:lnTo>
                <a:lnTo>
                  <a:pt x="7427912" y="217487"/>
                </a:lnTo>
                <a:lnTo>
                  <a:pt x="7443787" y="260350"/>
                </a:lnTo>
                <a:lnTo>
                  <a:pt x="7462837" y="296862"/>
                </a:lnTo>
                <a:lnTo>
                  <a:pt x="7481887" y="334962"/>
                </a:lnTo>
                <a:lnTo>
                  <a:pt x="7499350" y="369887"/>
                </a:lnTo>
                <a:lnTo>
                  <a:pt x="7516812" y="409575"/>
                </a:lnTo>
                <a:lnTo>
                  <a:pt x="7532687" y="450850"/>
                </a:lnTo>
                <a:lnTo>
                  <a:pt x="7546975" y="496887"/>
                </a:lnTo>
                <a:lnTo>
                  <a:pt x="7558087" y="546100"/>
                </a:lnTo>
                <a:lnTo>
                  <a:pt x="7566025" y="606425"/>
                </a:lnTo>
                <a:lnTo>
                  <a:pt x="7569200" y="673100"/>
                </a:lnTo>
                <a:lnTo>
                  <a:pt x="7566025" y="744537"/>
                </a:lnTo>
                <a:lnTo>
                  <a:pt x="7558087" y="801687"/>
                </a:lnTo>
                <a:lnTo>
                  <a:pt x="7546975" y="854075"/>
                </a:lnTo>
                <a:lnTo>
                  <a:pt x="7532687" y="901700"/>
                </a:lnTo>
                <a:lnTo>
                  <a:pt x="7516812" y="942975"/>
                </a:lnTo>
                <a:lnTo>
                  <a:pt x="7497762" y="981075"/>
                </a:lnTo>
                <a:lnTo>
                  <a:pt x="7478712" y="1017587"/>
                </a:lnTo>
                <a:lnTo>
                  <a:pt x="7459662" y="1055687"/>
                </a:lnTo>
                <a:lnTo>
                  <a:pt x="7442200" y="1095375"/>
                </a:lnTo>
                <a:lnTo>
                  <a:pt x="7424737" y="1136650"/>
                </a:lnTo>
                <a:lnTo>
                  <a:pt x="7410450" y="1182687"/>
                </a:lnTo>
                <a:lnTo>
                  <a:pt x="7400925" y="1235075"/>
                </a:lnTo>
                <a:lnTo>
                  <a:pt x="7391400" y="1295400"/>
                </a:lnTo>
                <a:lnTo>
                  <a:pt x="7389812" y="1363662"/>
                </a:lnTo>
                <a:lnTo>
                  <a:pt x="7391400" y="1431925"/>
                </a:lnTo>
                <a:lnTo>
                  <a:pt x="7400925" y="1492250"/>
                </a:lnTo>
                <a:lnTo>
                  <a:pt x="7410450" y="1544637"/>
                </a:lnTo>
                <a:lnTo>
                  <a:pt x="7424737" y="1589087"/>
                </a:lnTo>
                <a:lnTo>
                  <a:pt x="7442200" y="1631950"/>
                </a:lnTo>
                <a:lnTo>
                  <a:pt x="7459662" y="1671637"/>
                </a:lnTo>
                <a:lnTo>
                  <a:pt x="7478712" y="1708150"/>
                </a:lnTo>
                <a:lnTo>
                  <a:pt x="7497762" y="1743075"/>
                </a:lnTo>
                <a:lnTo>
                  <a:pt x="7516812" y="1782762"/>
                </a:lnTo>
                <a:lnTo>
                  <a:pt x="7532687" y="1824037"/>
                </a:lnTo>
                <a:lnTo>
                  <a:pt x="7546975" y="1870075"/>
                </a:lnTo>
                <a:lnTo>
                  <a:pt x="7558087" y="1922462"/>
                </a:lnTo>
                <a:lnTo>
                  <a:pt x="7566025" y="1982787"/>
                </a:lnTo>
                <a:lnTo>
                  <a:pt x="7569200" y="2051050"/>
                </a:lnTo>
                <a:lnTo>
                  <a:pt x="7566025" y="2119312"/>
                </a:lnTo>
                <a:lnTo>
                  <a:pt x="7558087" y="2179637"/>
                </a:lnTo>
                <a:lnTo>
                  <a:pt x="7546975" y="2232025"/>
                </a:lnTo>
                <a:lnTo>
                  <a:pt x="7532687" y="2278062"/>
                </a:lnTo>
                <a:lnTo>
                  <a:pt x="7516812" y="2319337"/>
                </a:lnTo>
                <a:lnTo>
                  <a:pt x="7497762" y="2359025"/>
                </a:lnTo>
                <a:lnTo>
                  <a:pt x="7478712" y="2395537"/>
                </a:lnTo>
                <a:lnTo>
                  <a:pt x="7459662" y="2433637"/>
                </a:lnTo>
                <a:lnTo>
                  <a:pt x="7442200" y="2471737"/>
                </a:lnTo>
                <a:lnTo>
                  <a:pt x="7424737" y="2513012"/>
                </a:lnTo>
                <a:lnTo>
                  <a:pt x="7410450" y="2560637"/>
                </a:lnTo>
                <a:lnTo>
                  <a:pt x="7400925" y="2613025"/>
                </a:lnTo>
                <a:lnTo>
                  <a:pt x="7391400" y="2671762"/>
                </a:lnTo>
                <a:lnTo>
                  <a:pt x="7389812" y="2741612"/>
                </a:lnTo>
                <a:lnTo>
                  <a:pt x="7391400" y="2809875"/>
                </a:lnTo>
                <a:lnTo>
                  <a:pt x="7400925" y="2868612"/>
                </a:lnTo>
                <a:lnTo>
                  <a:pt x="7410450" y="2922587"/>
                </a:lnTo>
                <a:lnTo>
                  <a:pt x="7424737" y="2967037"/>
                </a:lnTo>
                <a:lnTo>
                  <a:pt x="7442200" y="3009900"/>
                </a:lnTo>
                <a:lnTo>
                  <a:pt x="7459662" y="3046412"/>
                </a:lnTo>
                <a:lnTo>
                  <a:pt x="7478712" y="3084512"/>
                </a:lnTo>
                <a:lnTo>
                  <a:pt x="7497762" y="3121025"/>
                </a:lnTo>
                <a:lnTo>
                  <a:pt x="7516812" y="3160712"/>
                </a:lnTo>
                <a:lnTo>
                  <a:pt x="7532687" y="3201987"/>
                </a:lnTo>
                <a:lnTo>
                  <a:pt x="7546975" y="3248025"/>
                </a:lnTo>
                <a:lnTo>
                  <a:pt x="7558087" y="3300412"/>
                </a:lnTo>
                <a:lnTo>
                  <a:pt x="7566025" y="3360737"/>
                </a:lnTo>
                <a:lnTo>
                  <a:pt x="7569200" y="3427412"/>
                </a:lnTo>
                <a:lnTo>
                  <a:pt x="7566025" y="3497262"/>
                </a:lnTo>
                <a:lnTo>
                  <a:pt x="7558087" y="3557587"/>
                </a:lnTo>
                <a:lnTo>
                  <a:pt x="7546975" y="3609975"/>
                </a:lnTo>
                <a:lnTo>
                  <a:pt x="7532687" y="3656012"/>
                </a:lnTo>
                <a:lnTo>
                  <a:pt x="7516812" y="3697287"/>
                </a:lnTo>
                <a:lnTo>
                  <a:pt x="7497762" y="3736975"/>
                </a:lnTo>
                <a:lnTo>
                  <a:pt x="7459662" y="3811587"/>
                </a:lnTo>
                <a:lnTo>
                  <a:pt x="7442200" y="3848100"/>
                </a:lnTo>
                <a:lnTo>
                  <a:pt x="7424737" y="3890962"/>
                </a:lnTo>
                <a:lnTo>
                  <a:pt x="7410450" y="3935412"/>
                </a:lnTo>
                <a:lnTo>
                  <a:pt x="7400925" y="3987800"/>
                </a:lnTo>
                <a:lnTo>
                  <a:pt x="7391400" y="4048125"/>
                </a:lnTo>
                <a:lnTo>
                  <a:pt x="7389812" y="4116387"/>
                </a:lnTo>
                <a:lnTo>
                  <a:pt x="7391400" y="4186237"/>
                </a:lnTo>
                <a:lnTo>
                  <a:pt x="7400925" y="4244975"/>
                </a:lnTo>
                <a:lnTo>
                  <a:pt x="7410450" y="4297362"/>
                </a:lnTo>
                <a:lnTo>
                  <a:pt x="7424737" y="4343400"/>
                </a:lnTo>
                <a:lnTo>
                  <a:pt x="7442200" y="4386262"/>
                </a:lnTo>
                <a:lnTo>
                  <a:pt x="7459662" y="4424362"/>
                </a:lnTo>
                <a:lnTo>
                  <a:pt x="7497762" y="4498975"/>
                </a:lnTo>
                <a:lnTo>
                  <a:pt x="7516812" y="4537075"/>
                </a:lnTo>
                <a:lnTo>
                  <a:pt x="7532687" y="4579937"/>
                </a:lnTo>
                <a:lnTo>
                  <a:pt x="7546975" y="4625975"/>
                </a:lnTo>
                <a:lnTo>
                  <a:pt x="7558087" y="4678362"/>
                </a:lnTo>
                <a:lnTo>
                  <a:pt x="7566025" y="4738687"/>
                </a:lnTo>
                <a:lnTo>
                  <a:pt x="7569200" y="4806950"/>
                </a:lnTo>
                <a:lnTo>
                  <a:pt x="7566025" y="4875212"/>
                </a:lnTo>
                <a:lnTo>
                  <a:pt x="7558087" y="4935537"/>
                </a:lnTo>
                <a:lnTo>
                  <a:pt x="7546975" y="4987925"/>
                </a:lnTo>
                <a:lnTo>
                  <a:pt x="7532687" y="5033962"/>
                </a:lnTo>
                <a:lnTo>
                  <a:pt x="7516812" y="5075237"/>
                </a:lnTo>
                <a:lnTo>
                  <a:pt x="7497762" y="5114925"/>
                </a:lnTo>
                <a:lnTo>
                  <a:pt x="7478712" y="5149850"/>
                </a:lnTo>
                <a:lnTo>
                  <a:pt x="7459662" y="5186362"/>
                </a:lnTo>
                <a:lnTo>
                  <a:pt x="7442200" y="5226050"/>
                </a:lnTo>
                <a:lnTo>
                  <a:pt x="7424737" y="5268912"/>
                </a:lnTo>
                <a:lnTo>
                  <a:pt x="7410450" y="5313362"/>
                </a:lnTo>
                <a:lnTo>
                  <a:pt x="7400925" y="5365750"/>
                </a:lnTo>
                <a:lnTo>
                  <a:pt x="7391400" y="5426075"/>
                </a:lnTo>
                <a:lnTo>
                  <a:pt x="7389812" y="5494337"/>
                </a:lnTo>
                <a:lnTo>
                  <a:pt x="7391400" y="5562600"/>
                </a:lnTo>
                <a:lnTo>
                  <a:pt x="7400925" y="5622925"/>
                </a:lnTo>
                <a:lnTo>
                  <a:pt x="7410450" y="5675312"/>
                </a:lnTo>
                <a:lnTo>
                  <a:pt x="7424737" y="5721350"/>
                </a:lnTo>
                <a:lnTo>
                  <a:pt x="7442200" y="5762625"/>
                </a:lnTo>
                <a:lnTo>
                  <a:pt x="7459662" y="5802312"/>
                </a:lnTo>
                <a:lnTo>
                  <a:pt x="7478712" y="5840412"/>
                </a:lnTo>
                <a:lnTo>
                  <a:pt x="7497762" y="5876925"/>
                </a:lnTo>
                <a:lnTo>
                  <a:pt x="7516812" y="5915025"/>
                </a:lnTo>
                <a:lnTo>
                  <a:pt x="7532687" y="5956300"/>
                </a:lnTo>
                <a:lnTo>
                  <a:pt x="7546975" y="6003925"/>
                </a:lnTo>
                <a:lnTo>
                  <a:pt x="7558087" y="6056312"/>
                </a:lnTo>
                <a:lnTo>
                  <a:pt x="7566025" y="6113462"/>
                </a:lnTo>
                <a:lnTo>
                  <a:pt x="7569200" y="6183312"/>
                </a:lnTo>
                <a:lnTo>
                  <a:pt x="7566025" y="6251575"/>
                </a:lnTo>
                <a:lnTo>
                  <a:pt x="7558087" y="6311900"/>
                </a:lnTo>
                <a:lnTo>
                  <a:pt x="7546975" y="6361112"/>
                </a:lnTo>
                <a:lnTo>
                  <a:pt x="7532687" y="6407150"/>
                </a:lnTo>
                <a:lnTo>
                  <a:pt x="7516812" y="6448425"/>
                </a:lnTo>
                <a:lnTo>
                  <a:pt x="7499350" y="6488112"/>
                </a:lnTo>
                <a:lnTo>
                  <a:pt x="7481887" y="6523037"/>
                </a:lnTo>
                <a:lnTo>
                  <a:pt x="7462837" y="6561137"/>
                </a:lnTo>
                <a:lnTo>
                  <a:pt x="7443787" y="6597650"/>
                </a:lnTo>
                <a:lnTo>
                  <a:pt x="7427912" y="6640512"/>
                </a:lnTo>
                <a:lnTo>
                  <a:pt x="7412037" y="6683375"/>
                </a:lnTo>
                <a:lnTo>
                  <a:pt x="7402512" y="6735762"/>
                </a:lnTo>
                <a:lnTo>
                  <a:pt x="7394575" y="6791325"/>
                </a:lnTo>
                <a:lnTo>
                  <a:pt x="7389812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C88E9B0-C74D-4B36-A6FA-82CF2943ED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4144" y="484631"/>
            <a:ext cx="6340519" cy="1638469"/>
          </a:xfrm>
        </p:spPr>
        <p:txBody>
          <a:bodyPr>
            <a:normAutofit/>
          </a:bodyPr>
          <a:lstStyle/>
          <a:p>
            <a:pPr algn="ctr"/>
            <a:r>
              <a:rPr lang="fr-FR" sz="4300" dirty="0"/>
              <a:t>ChatboT pour commande à emporter 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FDAFA16-9D2D-4BEC-89D0-B4EABEE911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9F46FAC-34B9-4090-93E4-432BD3878F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5051" y="2443140"/>
            <a:ext cx="6306309" cy="3930227"/>
          </a:xfrm>
        </p:spPr>
        <p:txBody>
          <a:bodyPr>
            <a:normAutofit/>
          </a:bodyPr>
          <a:lstStyle/>
          <a:p>
            <a:r>
              <a:rPr lang="fr-FR" dirty="0">
                <a:solidFill>
                  <a:schemeClr val="tx1"/>
                </a:solidFill>
              </a:rPr>
              <a:t>Commander à manger rapidement</a:t>
            </a:r>
          </a:p>
          <a:p>
            <a:r>
              <a:rPr lang="fr-FR" dirty="0">
                <a:solidFill>
                  <a:schemeClr val="tx1"/>
                </a:solidFill>
              </a:rPr>
              <a:t>Mode vocal ou écrit</a:t>
            </a:r>
          </a:p>
        </p:txBody>
      </p:sp>
      <p:pic>
        <p:nvPicPr>
          <p:cNvPr id="11" name="2020-12-12 19-12-31" descr="Une image contenant texte&#10;&#10;Description générée automatiquement">
            <a:hlinkClick r:id="" action="ppaction://media"/>
            <a:extLst>
              <a:ext uri="{FF2B5EF4-FFF2-40B4-BE49-F238E27FC236}">
                <a16:creationId xmlns:a16="http://schemas.microsoft.com/office/drawing/2014/main" id="{2CB03A55-F79C-4FA9-9B35-AAD0D98DC70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58383" t="2978" r="1226" b="1722"/>
          <a:stretch/>
        </p:blipFill>
        <p:spPr>
          <a:xfrm>
            <a:off x="8050787" y="1002524"/>
            <a:ext cx="3656581" cy="4852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912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317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5326D4C-DC3C-419A-8D39-01F8CF92AE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NOMBREUX CHOIX DE FAST FOOD</a:t>
            </a:r>
          </a:p>
        </p:txBody>
      </p:sp>
      <p:graphicFrame>
        <p:nvGraphicFramePr>
          <p:cNvPr id="1044" name="Espace réservé du contenu 2">
            <a:extLst>
              <a:ext uri="{FF2B5EF4-FFF2-40B4-BE49-F238E27FC236}">
                <a16:creationId xmlns:a16="http://schemas.microsoft.com/office/drawing/2014/main" id="{7CF14D80-35A2-469D-90CA-1259243FCB5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55759010"/>
              </p:ext>
            </p:extLst>
          </p:nvPr>
        </p:nvGraphicFramePr>
        <p:xfrm>
          <a:off x="1251678" y="2286001"/>
          <a:ext cx="10178322" cy="35935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28" name="Picture 4">
            <a:extLst>
              <a:ext uri="{FF2B5EF4-FFF2-40B4-BE49-F238E27FC236}">
                <a16:creationId xmlns:a16="http://schemas.microsoft.com/office/drawing/2014/main" id="{785E1B5A-B5BB-473D-B568-A5B52D5E1E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9300" y="1752830"/>
            <a:ext cx="968853" cy="9688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A08A6ED5-5C62-457E-9FDF-E078C2A967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0367" y="5275096"/>
            <a:ext cx="1278572" cy="9688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s Pizza Logo | Vecteurs, photos et PSD gratuits">
            <a:extLst>
              <a:ext uri="{FF2B5EF4-FFF2-40B4-BE49-F238E27FC236}">
                <a16:creationId xmlns:a16="http://schemas.microsoft.com/office/drawing/2014/main" id="{D1BE9141-061B-4FB8-AB55-81858D7D16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4708" y="5412622"/>
            <a:ext cx="933940" cy="9339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Subway – Logos Download">
            <a:extLst>
              <a:ext uri="{FF2B5EF4-FFF2-40B4-BE49-F238E27FC236}">
                <a16:creationId xmlns:a16="http://schemas.microsoft.com/office/drawing/2014/main" id="{87BE1BFF-B664-4809-A2F8-071B572703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4335" y="5538635"/>
            <a:ext cx="1818782" cy="5231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Passtime | O'tacos à Valence">
            <a:extLst>
              <a:ext uri="{FF2B5EF4-FFF2-40B4-BE49-F238E27FC236}">
                <a16:creationId xmlns:a16="http://schemas.microsoft.com/office/drawing/2014/main" id="{562B8B74-00CC-4D98-848F-2A7C4FA10E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7581" y="2039465"/>
            <a:ext cx="1197574" cy="8981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Camiseta entallada de cuello en V 'DONER KEBAB' de derP | Döner kebab, Food  graphic design, Kebab">
            <a:extLst>
              <a:ext uri="{FF2B5EF4-FFF2-40B4-BE49-F238E27FC236}">
                <a16:creationId xmlns:a16="http://schemas.microsoft.com/office/drawing/2014/main" id="{130CA2B1-F4DE-407A-8100-5AB9FAE9CD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97" t="8285" r="9699" b="33317"/>
          <a:stretch/>
        </p:blipFill>
        <p:spPr bwMode="auto">
          <a:xfrm>
            <a:off x="9311869" y="1849529"/>
            <a:ext cx="1002968" cy="9688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34322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74BD3A9-25D1-4691-BE05-149182EC4C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8D49CF1A-01DD-4115-A6BB-CFA8F70453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7569200" cy="6858000"/>
          </a:xfrm>
          <a:custGeom>
            <a:avLst/>
            <a:gdLst>
              <a:gd name="connsiteX0" fmla="*/ 0 w 7569200"/>
              <a:gd name="connsiteY0" fmla="*/ 0 h 6858000"/>
              <a:gd name="connsiteX1" fmla="*/ 7389812 w 7569200"/>
              <a:gd name="connsiteY1" fmla="*/ 0 h 6858000"/>
              <a:gd name="connsiteX2" fmla="*/ 7394575 w 7569200"/>
              <a:gd name="connsiteY2" fmla="*/ 66675 h 6858000"/>
              <a:gd name="connsiteX3" fmla="*/ 7402512 w 7569200"/>
              <a:gd name="connsiteY3" fmla="*/ 122237 h 6858000"/>
              <a:gd name="connsiteX4" fmla="*/ 7412037 w 7569200"/>
              <a:gd name="connsiteY4" fmla="*/ 174625 h 6858000"/>
              <a:gd name="connsiteX5" fmla="*/ 7427912 w 7569200"/>
              <a:gd name="connsiteY5" fmla="*/ 217487 h 6858000"/>
              <a:gd name="connsiteX6" fmla="*/ 7443787 w 7569200"/>
              <a:gd name="connsiteY6" fmla="*/ 260350 h 6858000"/>
              <a:gd name="connsiteX7" fmla="*/ 7462837 w 7569200"/>
              <a:gd name="connsiteY7" fmla="*/ 296862 h 6858000"/>
              <a:gd name="connsiteX8" fmla="*/ 7481887 w 7569200"/>
              <a:gd name="connsiteY8" fmla="*/ 334962 h 6858000"/>
              <a:gd name="connsiteX9" fmla="*/ 7499350 w 7569200"/>
              <a:gd name="connsiteY9" fmla="*/ 369887 h 6858000"/>
              <a:gd name="connsiteX10" fmla="*/ 7516812 w 7569200"/>
              <a:gd name="connsiteY10" fmla="*/ 409575 h 6858000"/>
              <a:gd name="connsiteX11" fmla="*/ 7532687 w 7569200"/>
              <a:gd name="connsiteY11" fmla="*/ 450850 h 6858000"/>
              <a:gd name="connsiteX12" fmla="*/ 7546975 w 7569200"/>
              <a:gd name="connsiteY12" fmla="*/ 496887 h 6858000"/>
              <a:gd name="connsiteX13" fmla="*/ 7558087 w 7569200"/>
              <a:gd name="connsiteY13" fmla="*/ 546100 h 6858000"/>
              <a:gd name="connsiteX14" fmla="*/ 7566025 w 7569200"/>
              <a:gd name="connsiteY14" fmla="*/ 606425 h 6858000"/>
              <a:gd name="connsiteX15" fmla="*/ 7569200 w 7569200"/>
              <a:gd name="connsiteY15" fmla="*/ 673100 h 6858000"/>
              <a:gd name="connsiteX16" fmla="*/ 7566025 w 7569200"/>
              <a:gd name="connsiteY16" fmla="*/ 744537 h 6858000"/>
              <a:gd name="connsiteX17" fmla="*/ 7558087 w 7569200"/>
              <a:gd name="connsiteY17" fmla="*/ 801687 h 6858000"/>
              <a:gd name="connsiteX18" fmla="*/ 7546975 w 7569200"/>
              <a:gd name="connsiteY18" fmla="*/ 854075 h 6858000"/>
              <a:gd name="connsiteX19" fmla="*/ 7532687 w 7569200"/>
              <a:gd name="connsiteY19" fmla="*/ 901700 h 6858000"/>
              <a:gd name="connsiteX20" fmla="*/ 7516812 w 7569200"/>
              <a:gd name="connsiteY20" fmla="*/ 942975 h 6858000"/>
              <a:gd name="connsiteX21" fmla="*/ 7497762 w 7569200"/>
              <a:gd name="connsiteY21" fmla="*/ 981075 h 6858000"/>
              <a:gd name="connsiteX22" fmla="*/ 7478712 w 7569200"/>
              <a:gd name="connsiteY22" fmla="*/ 1017587 h 6858000"/>
              <a:gd name="connsiteX23" fmla="*/ 7459662 w 7569200"/>
              <a:gd name="connsiteY23" fmla="*/ 1055687 h 6858000"/>
              <a:gd name="connsiteX24" fmla="*/ 7442200 w 7569200"/>
              <a:gd name="connsiteY24" fmla="*/ 1095375 h 6858000"/>
              <a:gd name="connsiteX25" fmla="*/ 7424737 w 7569200"/>
              <a:gd name="connsiteY25" fmla="*/ 1136650 h 6858000"/>
              <a:gd name="connsiteX26" fmla="*/ 7410450 w 7569200"/>
              <a:gd name="connsiteY26" fmla="*/ 1182687 h 6858000"/>
              <a:gd name="connsiteX27" fmla="*/ 7400925 w 7569200"/>
              <a:gd name="connsiteY27" fmla="*/ 1235075 h 6858000"/>
              <a:gd name="connsiteX28" fmla="*/ 7391400 w 7569200"/>
              <a:gd name="connsiteY28" fmla="*/ 1295400 h 6858000"/>
              <a:gd name="connsiteX29" fmla="*/ 7389812 w 7569200"/>
              <a:gd name="connsiteY29" fmla="*/ 1363662 h 6858000"/>
              <a:gd name="connsiteX30" fmla="*/ 7391400 w 7569200"/>
              <a:gd name="connsiteY30" fmla="*/ 1431925 h 6858000"/>
              <a:gd name="connsiteX31" fmla="*/ 7400925 w 7569200"/>
              <a:gd name="connsiteY31" fmla="*/ 1492250 h 6858000"/>
              <a:gd name="connsiteX32" fmla="*/ 7410450 w 7569200"/>
              <a:gd name="connsiteY32" fmla="*/ 1544637 h 6858000"/>
              <a:gd name="connsiteX33" fmla="*/ 7424737 w 7569200"/>
              <a:gd name="connsiteY33" fmla="*/ 1589087 h 6858000"/>
              <a:gd name="connsiteX34" fmla="*/ 7442200 w 7569200"/>
              <a:gd name="connsiteY34" fmla="*/ 1631950 h 6858000"/>
              <a:gd name="connsiteX35" fmla="*/ 7459662 w 7569200"/>
              <a:gd name="connsiteY35" fmla="*/ 1671637 h 6858000"/>
              <a:gd name="connsiteX36" fmla="*/ 7478712 w 7569200"/>
              <a:gd name="connsiteY36" fmla="*/ 1708150 h 6858000"/>
              <a:gd name="connsiteX37" fmla="*/ 7497762 w 7569200"/>
              <a:gd name="connsiteY37" fmla="*/ 1743075 h 6858000"/>
              <a:gd name="connsiteX38" fmla="*/ 7516812 w 7569200"/>
              <a:gd name="connsiteY38" fmla="*/ 1782762 h 6858000"/>
              <a:gd name="connsiteX39" fmla="*/ 7532687 w 7569200"/>
              <a:gd name="connsiteY39" fmla="*/ 1824037 h 6858000"/>
              <a:gd name="connsiteX40" fmla="*/ 7546975 w 7569200"/>
              <a:gd name="connsiteY40" fmla="*/ 1870075 h 6858000"/>
              <a:gd name="connsiteX41" fmla="*/ 7558087 w 7569200"/>
              <a:gd name="connsiteY41" fmla="*/ 1922462 h 6858000"/>
              <a:gd name="connsiteX42" fmla="*/ 7566025 w 7569200"/>
              <a:gd name="connsiteY42" fmla="*/ 1982787 h 6858000"/>
              <a:gd name="connsiteX43" fmla="*/ 7569200 w 7569200"/>
              <a:gd name="connsiteY43" fmla="*/ 2051050 h 6858000"/>
              <a:gd name="connsiteX44" fmla="*/ 7566025 w 7569200"/>
              <a:gd name="connsiteY44" fmla="*/ 2119312 h 6858000"/>
              <a:gd name="connsiteX45" fmla="*/ 7558087 w 7569200"/>
              <a:gd name="connsiteY45" fmla="*/ 2179637 h 6858000"/>
              <a:gd name="connsiteX46" fmla="*/ 7546975 w 7569200"/>
              <a:gd name="connsiteY46" fmla="*/ 2232025 h 6858000"/>
              <a:gd name="connsiteX47" fmla="*/ 7532687 w 7569200"/>
              <a:gd name="connsiteY47" fmla="*/ 2278062 h 6858000"/>
              <a:gd name="connsiteX48" fmla="*/ 7516812 w 7569200"/>
              <a:gd name="connsiteY48" fmla="*/ 2319337 h 6858000"/>
              <a:gd name="connsiteX49" fmla="*/ 7497762 w 7569200"/>
              <a:gd name="connsiteY49" fmla="*/ 2359025 h 6858000"/>
              <a:gd name="connsiteX50" fmla="*/ 7478712 w 7569200"/>
              <a:gd name="connsiteY50" fmla="*/ 2395537 h 6858000"/>
              <a:gd name="connsiteX51" fmla="*/ 7459662 w 7569200"/>
              <a:gd name="connsiteY51" fmla="*/ 2433637 h 6858000"/>
              <a:gd name="connsiteX52" fmla="*/ 7442200 w 7569200"/>
              <a:gd name="connsiteY52" fmla="*/ 2471737 h 6858000"/>
              <a:gd name="connsiteX53" fmla="*/ 7424737 w 7569200"/>
              <a:gd name="connsiteY53" fmla="*/ 2513012 h 6858000"/>
              <a:gd name="connsiteX54" fmla="*/ 7410450 w 7569200"/>
              <a:gd name="connsiteY54" fmla="*/ 2560637 h 6858000"/>
              <a:gd name="connsiteX55" fmla="*/ 7400925 w 7569200"/>
              <a:gd name="connsiteY55" fmla="*/ 2613025 h 6858000"/>
              <a:gd name="connsiteX56" fmla="*/ 7391400 w 7569200"/>
              <a:gd name="connsiteY56" fmla="*/ 2671762 h 6858000"/>
              <a:gd name="connsiteX57" fmla="*/ 7389812 w 7569200"/>
              <a:gd name="connsiteY57" fmla="*/ 2741612 h 6858000"/>
              <a:gd name="connsiteX58" fmla="*/ 7391400 w 7569200"/>
              <a:gd name="connsiteY58" fmla="*/ 2809875 h 6858000"/>
              <a:gd name="connsiteX59" fmla="*/ 7400925 w 7569200"/>
              <a:gd name="connsiteY59" fmla="*/ 2868612 h 6858000"/>
              <a:gd name="connsiteX60" fmla="*/ 7410450 w 7569200"/>
              <a:gd name="connsiteY60" fmla="*/ 2922587 h 6858000"/>
              <a:gd name="connsiteX61" fmla="*/ 7424737 w 7569200"/>
              <a:gd name="connsiteY61" fmla="*/ 2967037 h 6858000"/>
              <a:gd name="connsiteX62" fmla="*/ 7442200 w 7569200"/>
              <a:gd name="connsiteY62" fmla="*/ 3009900 h 6858000"/>
              <a:gd name="connsiteX63" fmla="*/ 7459662 w 7569200"/>
              <a:gd name="connsiteY63" fmla="*/ 3046412 h 6858000"/>
              <a:gd name="connsiteX64" fmla="*/ 7478712 w 7569200"/>
              <a:gd name="connsiteY64" fmla="*/ 3084512 h 6858000"/>
              <a:gd name="connsiteX65" fmla="*/ 7497762 w 7569200"/>
              <a:gd name="connsiteY65" fmla="*/ 3121025 h 6858000"/>
              <a:gd name="connsiteX66" fmla="*/ 7516812 w 7569200"/>
              <a:gd name="connsiteY66" fmla="*/ 3160712 h 6858000"/>
              <a:gd name="connsiteX67" fmla="*/ 7532687 w 7569200"/>
              <a:gd name="connsiteY67" fmla="*/ 3201987 h 6858000"/>
              <a:gd name="connsiteX68" fmla="*/ 7546975 w 7569200"/>
              <a:gd name="connsiteY68" fmla="*/ 3248025 h 6858000"/>
              <a:gd name="connsiteX69" fmla="*/ 7558087 w 7569200"/>
              <a:gd name="connsiteY69" fmla="*/ 3300412 h 6858000"/>
              <a:gd name="connsiteX70" fmla="*/ 7566025 w 7569200"/>
              <a:gd name="connsiteY70" fmla="*/ 3360737 h 6858000"/>
              <a:gd name="connsiteX71" fmla="*/ 7569200 w 7569200"/>
              <a:gd name="connsiteY71" fmla="*/ 3427412 h 6858000"/>
              <a:gd name="connsiteX72" fmla="*/ 7566025 w 7569200"/>
              <a:gd name="connsiteY72" fmla="*/ 3497262 h 6858000"/>
              <a:gd name="connsiteX73" fmla="*/ 7558087 w 7569200"/>
              <a:gd name="connsiteY73" fmla="*/ 3557587 h 6858000"/>
              <a:gd name="connsiteX74" fmla="*/ 7546975 w 7569200"/>
              <a:gd name="connsiteY74" fmla="*/ 3609975 h 6858000"/>
              <a:gd name="connsiteX75" fmla="*/ 7532687 w 7569200"/>
              <a:gd name="connsiteY75" fmla="*/ 3656012 h 6858000"/>
              <a:gd name="connsiteX76" fmla="*/ 7516812 w 7569200"/>
              <a:gd name="connsiteY76" fmla="*/ 3697287 h 6858000"/>
              <a:gd name="connsiteX77" fmla="*/ 7497762 w 7569200"/>
              <a:gd name="connsiteY77" fmla="*/ 3736975 h 6858000"/>
              <a:gd name="connsiteX78" fmla="*/ 7459662 w 7569200"/>
              <a:gd name="connsiteY78" fmla="*/ 3811587 h 6858000"/>
              <a:gd name="connsiteX79" fmla="*/ 7442200 w 7569200"/>
              <a:gd name="connsiteY79" fmla="*/ 3848100 h 6858000"/>
              <a:gd name="connsiteX80" fmla="*/ 7424737 w 7569200"/>
              <a:gd name="connsiteY80" fmla="*/ 3890962 h 6858000"/>
              <a:gd name="connsiteX81" fmla="*/ 7410450 w 7569200"/>
              <a:gd name="connsiteY81" fmla="*/ 3935412 h 6858000"/>
              <a:gd name="connsiteX82" fmla="*/ 7400925 w 7569200"/>
              <a:gd name="connsiteY82" fmla="*/ 3987800 h 6858000"/>
              <a:gd name="connsiteX83" fmla="*/ 7391400 w 7569200"/>
              <a:gd name="connsiteY83" fmla="*/ 4048125 h 6858000"/>
              <a:gd name="connsiteX84" fmla="*/ 7389812 w 7569200"/>
              <a:gd name="connsiteY84" fmla="*/ 4116387 h 6858000"/>
              <a:gd name="connsiteX85" fmla="*/ 7391400 w 7569200"/>
              <a:gd name="connsiteY85" fmla="*/ 4186237 h 6858000"/>
              <a:gd name="connsiteX86" fmla="*/ 7400925 w 7569200"/>
              <a:gd name="connsiteY86" fmla="*/ 4244975 h 6858000"/>
              <a:gd name="connsiteX87" fmla="*/ 7410450 w 7569200"/>
              <a:gd name="connsiteY87" fmla="*/ 4297362 h 6858000"/>
              <a:gd name="connsiteX88" fmla="*/ 7424737 w 7569200"/>
              <a:gd name="connsiteY88" fmla="*/ 4343400 h 6858000"/>
              <a:gd name="connsiteX89" fmla="*/ 7442200 w 7569200"/>
              <a:gd name="connsiteY89" fmla="*/ 4386262 h 6858000"/>
              <a:gd name="connsiteX90" fmla="*/ 7459662 w 7569200"/>
              <a:gd name="connsiteY90" fmla="*/ 4424362 h 6858000"/>
              <a:gd name="connsiteX91" fmla="*/ 7497762 w 7569200"/>
              <a:gd name="connsiteY91" fmla="*/ 4498975 h 6858000"/>
              <a:gd name="connsiteX92" fmla="*/ 7516812 w 7569200"/>
              <a:gd name="connsiteY92" fmla="*/ 4537075 h 6858000"/>
              <a:gd name="connsiteX93" fmla="*/ 7532687 w 7569200"/>
              <a:gd name="connsiteY93" fmla="*/ 4579937 h 6858000"/>
              <a:gd name="connsiteX94" fmla="*/ 7546975 w 7569200"/>
              <a:gd name="connsiteY94" fmla="*/ 4625975 h 6858000"/>
              <a:gd name="connsiteX95" fmla="*/ 7558087 w 7569200"/>
              <a:gd name="connsiteY95" fmla="*/ 4678362 h 6858000"/>
              <a:gd name="connsiteX96" fmla="*/ 7566025 w 7569200"/>
              <a:gd name="connsiteY96" fmla="*/ 4738687 h 6858000"/>
              <a:gd name="connsiteX97" fmla="*/ 7569200 w 7569200"/>
              <a:gd name="connsiteY97" fmla="*/ 4806950 h 6858000"/>
              <a:gd name="connsiteX98" fmla="*/ 7566025 w 7569200"/>
              <a:gd name="connsiteY98" fmla="*/ 4875212 h 6858000"/>
              <a:gd name="connsiteX99" fmla="*/ 7558087 w 7569200"/>
              <a:gd name="connsiteY99" fmla="*/ 4935537 h 6858000"/>
              <a:gd name="connsiteX100" fmla="*/ 7546975 w 7569200"/>
              <a:gd name="connsiteY100" fmla="*/ 4987925 h 6858000"/>
              <a:gd name="connsiteX101" fmla="*/ 7532687 w 7569200"/>
              <a:gd name="connsiteY101" fmla="*/ 5033962 h 6858000"/>
              <a:gd name="connsiteX102" fmla="*/ 7516812 w 7569200"/>
              <a:gd name="connsiteY102" fmla="*/ 5075237 h 6858000"/>
              <a:gd name="connsiteX103" fmla="*/ 7497762 w 7569200"/>
              <a:gd name="connsiteY103" fmla="*/ 5114925 h 6858000"/>
              <a:gd name="connsiteX104" fmla="*/ 7478712 w 7569200"/>
              <a:gd name="connsiteY104" fmla="*/ 5149850 h 6858000"/>
              <a:gd name="connsiteX105" fmla="*/ 7459662 w 7569200"/>
              <a:gd name="connsiteY105" fmla="*/ 5186362 h 6858000"/>
              <a:gd name="connsiteX106" fmla="*/ 7442200 w 7569200"/>
              <a:gd name="connsiteY106" fmla="*/ 5226050 h 6858000"/>
              <a:gd name="connsiteX107" fmla="*/ 7424737 w 7569200"/>
              <a:gd name="connsiteY107" fmla="*/ 5268912 h 6858000"/>
              <a:gd name="connsiteX108" fmla="*/ 7410450 w 7569200"/>
              <a:gd name="connsiteY108" fmla="*/ 5313362 h 6858000"/>
              <a:gd name="connsiteX109" fmla="*/ 7400925 w 7569200"/>
              <a:gd name="connsiteY109" fmla="*/ 5365750 h 6858000"/>
              <a:gd name="connsiteX110" fmla="*/ 7391400 w 7569200"/>
              <a:gd name="connsiteY110" fmla="*/ 5426075 h 6858000"/>
              <a:gd name="connsiteX111" fmla="*/ 7389812 w 7569200"/>
              <a:gd name="connsiteY111" fmla="*/ 5494337 h 6858000"/>
              <a:gd name="connsiteX112" fmla="*/ 7391400 w 7569200"/>
              <a:gd name="connsiteY112" fmla="*/ 5562600 h 6858000"/>
              <a:gd name="connsiteX113" fmla="*/ 7400925 w 7569200"/>
              <a:gd name="connsiteY113" fmla="*/ 5622925 h 6858000"/>
              <a:gd name="connsiteX114" fmla="*/ 7410450 w 7569200"/>
              <a:gd name="connsiteY114" fmla="*/ 5675312 h 6858000"/>
              <a:gd name="connsiteX115" fmla="*/ 7424737 w 7569200"/>
              <a:gd name="connsiteY115" fmla="*/ 5721350 h 6858000"/>
              <a:gd name="connsiteX116" fmla="*/ 7442200 w 7569200"/>
              <a:gd name="connsiteY116" fmla="*/ 5762625 h 6858000"/>
              <a:gd name="connsiteX117" fmla="*/ 7459662 w 7569200"/>
              <a:gd name="connsiteY117" fmla="*/ 5802312 h 6858000"/>
              <a:gd name="connsiteX118" fmla="*/ 7478712 w 7569200"/>
              <a:gd name="connsiteY118" fmla="*/ 5840412 h 6858000"/>
              <a:gd name="connsiteX119" fmla="*/ 7497762 w 7569200"/>
              <a:gd name="connsiteY119" fmla="*/ 5876925 h 6858000"/>
              <a:gd name="connsiteX120" fmla="*/ 7516812 w 7569200"/>
              <a:gd name="connsiteY120" fmla="*/ 5915025 h 6858000"/>
              <a:gd name="connsiteX121" fmla="*/ 7532687 w 7569200"/>
              <a:gd name="connsiteY121" fmla="*/ 5956300 h 6858000"/>
              <a:gd name="connsiteX122" fmla="*/ 7546975 w 7569200"/>
              <a:gd name="connsiteY122" fmla="*/ 6003925 h 6858000"/>
              <a:gd name="connsiteX123" fmla="*/ 7558087 w 7569200"/>
              <a:gd name="connsiteY123" fmla="*/ 6056312 h 6858000"/>
              <a:gd name="connsiteX124" fmla="*/ 7566025 w 7569200"/>
              <a:gd name="connsiteY124" fmla="*/ 6113462 h 6858000"/>
              <a:gd name="connsiteX125" fmla="*/ 7569200 w 7569200"/>
              <a:gd name="connsiteY125" fmla="*/ 6183312 h 6858000"/>
              <a:gd name="connsiteX126" fmla="*/ 7566025 w 7569200"/>
              <a:gd name="connsiteY126" fmla="*/ 6251575 h 6858000"/>
              <a:gd name="connsiteX127" fmla="*/ 7558087 w 7569200"/>
              <a:gd name="connsiteY127" fmla="*/ 6311900 h 6858000"/>
              <a:gd name="connsiteX128" fmla="*/ 7546975 w 7569200"/>
              <a:gd name="connsiteY128" fmla="*/ 6361112 h 6858000"/>
              <a:gd name="connsiteX129" fmla="*/ 7532687 w 7569200"/>
              <a:gd name="connsiteY129" fmla="*/ 6407150 h 6858000"/>
              <a:gd name="connsiteX130" fmla="*/ 7516812 w 7569200"/>
              <a:gd name="connsiteY130" fmla="*/ 6448425 h 6858000"/>
              <a:gd name="connsiteX131" fmla="*/ 7499350 w 7569200"/>
              <a:gd name="connsiteY131" fmla="*/ 6488112 h 6858000"/>
              <a:gd name="connsiteX132" fmla="*/ 7481887 w 7569200"/>
              <a:gd name="connsiteY132" fmla="*/ 6523037 h 6858000"/>
              <a:gd name="connsiteX133" fmla="*/ 7462837 w 7569200"/>
              <a:gd name="connsiteY133" fmla="*/ 6561137 h 6858000"/>
              <a:gd name="connsiteX134" fmla="*/ 7443787 w 7569200"/>
              <a:gd name="connsiteY134" fmla="*/ 6597650 h 6858000"/>
              <a:gd name="connsiteX135" fmla="*/ 7427912 w 7569200"/>
              <a:gd name="connsiteY135" fmla="*/ 6640512 h 6858000"/>
              <a:gd name="connsiteX136" fmla="*/ 7412037 w 7569200"/>
              <a:gd name="connsiteY136" fmla="*/ 6683375 h 6858000"/>
              <a:gd name="connsiteX137" fmla="*/ 7402512 w 7569200"/>
              <a:gd name="connsiteY137" fmla="*/ 6735762 h 6858000"/>
              <a:gd name="connsiteX138" fmla="*/ 7394575 w 7569200"/>
              <a:gd name="connsiteY138" fmla="*/ 6791325 h 6858000"/>
              <a:gd name="connsiteX139" fmla="*/ 7389812 w 7569200"/>
              <a:gd name="connsiteY139" fmla="*/ 6858000 h 6858000"/>
              <a:gd name="connsiteX140" fmla="*/ 0 w 7569200"/>
              <a:gd name="connsiteY140" fmla="*/ 6858000 h 6858000"/>
              <a:gd name="connsiteX141" fmla="*/ 0 w 7569200"/>
              <a:gd name="connsiteY14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</a:cxnLst>
            <a:rect l="l" t="t" r="r" b="b"/>
            <a:pathLst>
              <a:path w="7569200" h="6858000">
                <a:moveTo>
                  <a:pt x="0" y="0"/>
                </a:moveTo>
                <a:lnTo>
                  <a:pt x="7389812" y="0"/>
                </a:lnTo>
                <a:lnTo>
                  <a:pt x="7394575" y="66675"/>
                </a:lnTo>
                <a:lnTo>
                  <a:pt x="7402512" y="122237"/>
                </a:lnTo>
                <a:lnTo>
                  <a:pt x="7412037" y="174625"/>
                </a:lnTo>
                <a:lnTo>
                  <a:pt x="7427912" y="217487"/>
                </a:lnTo>
                <a:lnTo>
                  <a:pt x="7443787" y="260350"/>
                </a:lnTo>
                <a:lnTo>
                  <a:pt x="7462837" y="296862"/>
                </a:lnTo>
                <a:lnTo>
                  <a:pt x="7481887" y="334962"/>
                </a:lnTo>
                <a:lnTo>
                  <a:pt x="7499350" y="369887"/>
                </a:lnTo>
                <a:lnTo>
                  <a:pt x="7516812" y="409575"/>
                </a:lnTo>
                <a:lnTo>
                  <a:pt x="7532687" y="450850"/>
                </a:lnTo>
                <a:lnTo>
                  <a:pt x="7546975" y="496887"/>
                </a:lnTo>
                <a:lnTo>
                  <a:pt x="7558087" y="546100"/>
                </a:lnTo>
                <a:lnTo>
                  <a:pt x="7566025" y="606425"/>
                </a:lnTo>
                <a:lnTo>
                  <a:pt x="7569200" y="673100"/>
                </a:lnTo>
                <a:lnTo>
                  <a:pt x="7566025" y="744537"/>
                </a:lnTo>
                <a:lnTo>
                  <a:pt x="7558087" y="801687"/>
                </a:lnTo>
                <a:lnTo>
                  <a:pt x="7546975" y="854075"/>
                </a:lnTo>
                <a:lnTo>
                  <a:pt x="7532687" y="901700"/>
                </a:lnTo>
                <a:lnTo>
                  <a:pt x="7516812" y="942975"/>
                </a:lnTo>
                <a:lnTo>
                  <a:pt x="7497762" y="981075"/>
                </a:lnTo>
                <a:lnTo>
                  <a:pt x="7478712" y="1017587"/>
                </a:lnTo>
                <a:lnTo>
                  <a:pt x="7459662" y="1055687"/>
                </a:lnTo>
                <a:lnTo>
                  <a:pt x="7442200" y="1095375"/>
                </a:lnTo>
                <a:lnTo>
                  <a:pt x="7424737" y="1136650"/>
                </a:lnTo>
                <a:lnTo>
                  <a:pt x="7410450" y="1182687"/>
                </a:lnTo>
                <a:lnTo>
                  <a:pt x="7400925" y="1235075"/>
                </a:lnTo>
                <a:lnTo>
                  <a:pt x="7391400" y="1295400"/>
                </a:lnTo>
                <a:lnTo>
                  <a:pt x="7389812" y="1363662"/>
                </a:lnTo>
                <a:lnTo>
                  <a:pt x="7391400" y="1431925"/>
                </a:lnTo>
                <a:lnTo>
                  <a:pt x="7400925" y="1492250"/>
                </a:lnTo>
                <a:lnTo>
                  <a:pt x="7410450" y="1544637"/>
                </a:lnTo>
                <a:lnTo>
                  <a:pt x="7424737" y="1589087"/>
                </a:lnTo>
                <a:lnTo>
                  <a:pt x="7442200" y="1631950"/>
                </a:lnTo>
                <a:lnTo>
                  <a:pt x="7459662" y="1671637"/>
                </a:lnTo>
                <a:lnTo>
                  <a:pt x="7478712" y="1708150"/>
                </a:lnTo>
                <a:lnTo>
                  <a:pt x="7497762" y="1743075"/>
                </a:lnTo>
                <a:lnTo>
                  <a:pt x="7516812" y="1782762"/>
                </a:lnTo>
                <a:lnTo>
                  <a:pt x="7532687" y="1824037"/>
                </a:lnTo>
                <a:lnTo>
                  <a:pt x="7546975" y="1870075"/>
                </a:lnTo>
                <a:lnTo>
                  <a:pt x="7558087" y="1922462"/>
                </a:lnTo>
                <a:lnTo>
                  <a:pt x="7566025" y="1982787"/>
                </a:lnTo>
                <a:lnTo>
                  <a:pt x="7569200" y="2051050"/>
                </a:lnTo>
                <a:lnTo>
                  <a:pt x="7566025" y="2119312"/>
                </a:lnTo>
                <a:lnTo>
                  <a:pt x="7558087" y="2179637"/>
                </a:lnTo>
                <a:lnTo>
                  <a:pt x="7546975" y="2232025"/>
                </a:lnTo>
                <a:lnTo>
                  <a:pt x="7532687" y="2278062"/>
                </a:lnTo>
                <a:lnTo>
                  <a:pt x="7516812" y="2319337"/>
                </a:lnTo>
                <a:lnTo>
                  <a:pt x="7497762" y="2359025"/>
                </a:lnTo>
                <a:lnTo>
                  <a:pt x="7478712" y="2395537"/>
                </a:lnTo>
                <a:lnTo>
                  <a:pt x="7459662" y="2433637"/>
                </a:lnTo>
                <a:lnTo>
                  <a:pt x="7442200" y="2471737"/>
                </a:lnTo>
                <a:lnTo>
                  <a:pt x="7424737" y="2513012"/>
                </a:lnTo>
                <a:lnTo>
                  <a:pt x="7410450" y="2560637"/>
                </a:lnTo>
                <a:lnTo>
                  <a:pt x="7400925" y="2613025"/>
                </a:lnTo>
                <a:lnTo>
                  <a:pt x="7391400" y="2671762"/>
                </a:lnTo>
                <a:lnTo>
                  <a:pt x="7389812" y="2741612"/>
                </a:lnTo>
                <a:lnTo>
                  <a:pt x="7391400" y="2809875"/>
                </a:lnTo>
                <a:lnTo>
                  <a:pt x="7400925" y="2868612"/>
                </a:lnTo>
                <a:lnTo>
                  <a:pt x="7410450" y="2922587"/>
                </a:lnTo>
                <a:lnTo>
                  <a:pt x="7424737" y="2967037"/>
                </a:lnTo>
                <a:lnTo>
                  <a:pt x="7442200" y="3009900"/>
                </a:lnTo>
                <a:lnTo>
                  <a:pt x="7459662" y="3046412"/>
                </a:lnTo>
                <a:lnTo>
                  <a:pt x="7478712" y="3084512"/>
                </a:lnTo>
                <a:lnTo>
                  <a:pt x="7497762" y="3121025"/>
                </a:lnTo>
                <a:lnTo>
                  <a:pt x="7516812" y="3160712"/>
                </a:lnTo>
                <a:lnTo>
                  <a:pt x="7532687" y="3201987"/>
                </a:lnTo>
                <a:lnTo>
                  <a:pt x="7546975" y="3248025"/>
                </a:lnTo>
                <a:lnTo>
                  <a:pt x="7558087" y="3300412"/>
                </a:lnTo>
                <a:lnTo>
                  <a:pt x="7566025" y="3360737"/>
                </a:lnTo>
                <a:lnTo>
                  <a:pt x="7569200" y="3427412"/>
                </a:lnTo>
                <a:lnTo>
                  <a:pt x="7566025" y="3497262"/>
                </a:lnTo>
                <a:lnTo>
                  <a:pt x="7558087" y="3557587"/>
                </a:lnTo>
                <a:lnTo>
                  <a:pt x="7546975" y="3609975"/>
                </a:lnTo>
                <a:lnTo>
                  <a:pt x="7532687" y="3656012"/>
                </a:lnTo>
                <a:lnTo>
                  <a:pt x="7516812" y="3697287"/>
                </a:lnTo>
                <a:lnTo>
                  <a:pt x="7497762" y="3736975"/>
                </a:lnTo>
                <a:lnTo>
                  <a:pt x="7459662" y="3811587"/>
                </a:lnTo>
                <a:lnTo>
                  <a:pt x="7442200" y="3848100"/>
                </a:lnTo>
                <a:lnTo>
                  <a:pt x="7424737" y="3890962"/>
                </a:lnTo>
                <a:lnTo>
                  <a:pt x="7410450" y="3935412"/>
                </a:lnTo>
                <a:lnTo>
                  <a:pt x="7400925" y="3987800"/>
                </a:lnTo>
                <a:lnTo>
                  <a:pt x="7391400" y="4048125"/>
                </a:lnTo>
                <a:lnTo>
                  <a:pt x="7389812" y="4116387"/>
                </a:lnTo>
                <a:lnTo>
                  <a:pt x="7391400" y="4186237"/>
                </a:lnTo>
                <a:lnTo>
                  <a:pt x="7400925" y="4244975"/>
                </a:lnTo>
                <a:lnTo>
                  <a:pt x="7410450" y="4297362"/>
                </a:lnTo>
                <a:lnTo>
                  <a:pt x="7424737" y="4343400"/>
                </a:lnTo>
                <a:lnTo>
                  <a:pt x="7442200" y="4386262"/>
                </a:lnTo>
                <a:lnTo>
                  <a:pt x="7459662" y="4424362"/>
                </a:lnTo>
                <a:lnTo>
                  <a:pt x="7497762" y="4498975"/>
                </a:lnTo>
                <a:lnTo>
                  <a:pt x="7516812" y="4537075"/>
                </a:lnTo>
                <a:lnTo>
                  <a:pt x="7532687" y="4579937"/>
                </a:lnTo>
                <a:lnTo>
                  <a:pt x="7546975" y="4625975"/>
                </a:lnTo>
                <a:lnTo>
                  <a:pt x="7558087" y="4678362"/>
                </a:lnTo>
                <a:lnTo>
                  <a:pt x="7566025" y="4738687"/>
                </a:lnTo>
                <a:lnTo>
                  <a:pt x="7569200" y="4806950"/>
                </a:lnTo>
                <a:lnTo>
                  <a:pt x="7566025" y="4875212"/>
                </a:lnTo>
                <a:lnTo>
                  <a:pt x="7558087" y="4935537"/>
                </a:lnTo>
                <a:lnTo>
                  <a:pt x="7546975" y="4987925"/>
                </a:lnTo>
                <a:lnTo>
                  <a:pt x="7532687" y="5033962"/>
                </a:lnTo>
                <a:lnTo>
                  <a:pt x="7516812" y="5075237"/>
                </a:lnTo>
                <a:lnTo>
                  <a:pt x="7497762" y="5114925"/>
                </a:lnTo>
                <a:lnTo>
                  <a:pt x="7478712" y="5149850"/>
                </a:lnTo>
                <a:lnTo>
                  <a:pt x="7459662" y="5186362"/>
                </a:lnTo>
                <a:lnTo>
                  <a:pt x="7442200" y="5226050"/>
                </a:lnTo>
                <a:lnTo>
                  <a:pt x="7424737" y="5268912"/>
                </a:lnTo>
                <a:lnTo>
                  <a:pt x="7410450" y="5313362"/>
                </a:lnTo>
                <a:lnTo>
                  <a:pt x="7400925" y="5365750"/>
                </a:lnTo>
                <a:lnTo>
                  <a:pt x="7391400" y="5426075"/>
                </a:lnTo>
                <a:lnTo>
                  <a:pt x="7389812" y="5494337"/>
                </a:lnTo>
                <a:lnTo>
                  <a:pt x="7391400" y="5562600"/>
                </a:lnTo>
                <a:lnTo>
                  <a:pt x="7400925" y="5622925"/>
                </a:lnTo>
                <a:lnTo>
                  <a:pt x="7410450" y="5675312"/>
                </a:lnTo>
                <a:lnTo>
                  <a:pt x="7424737" y="5721350"/>
                </a:lnTo>
                <a:lnTo>
                  <a:pt x="7442200" y="5762625"/>
                </a:lnTo>
                <a:lnTo>
                  <a:pt x="7459662" y="5802312"/>
                </a:lnTo>
                <a:lnTo>
                  <a:pt x="7478712" y="5840412"/>
                </a:lnTo>
                <a:lnTo>
                  <a:pt x="7497762" y="5876925"/>
                </a:lnTo>
                <a:lnTo>
                  <a:pt x="7516812" y="5915025"/>
                </a:lnTo>
                <a:lnTo>
                  <a:pt x="7532687" y="5956300"/>
                </a:lnTo>
                <a:lnTo>
                  <a:pt x="7546975" y="6003925"/>
                </a:lnTo>
                <a:lnTo>
                  <a:pt x="7558087" y="6056312"/>
                </a:lnTo>
                <a:lnTo>
                  <a:pt x="7566025" y="6113462"/>
                </a:lnTo>
                <a:lnTo>
                  <a:pt x="7569200" y="6183312"/>
                </a:lnTo>
                <a:lnTo>
                  <a:pt x="7566025" y="6251575"/>
                </a:lnTo>
                <a:lnTo>
                  <a:pt x="7558087" y="6311900"/>
                </a:lnTo>
                <a:lnTo>
                  <a:pt x="7546975" y="6361112"/>
                </a:lnTo>
                <a:lnTo>
                  <a:pt x="7532687" y="6407150"/>
                </a:lnTo>
                <a:lnTo>
                  <a:pt x="7516812" y="6448425"/>
                </a:lnTo>
                <a:lnTo>
                  <a:pt x="7499350" y="6488112"/>
                </a:lnTo>
                <a:lnTo>
                  <a:pt x="7481887" y="6523037"/>
                </a:lnTo>
                <a:lnTo>
                  <a:pt x="7462837" y="6561137"/>
                </a:lnTo>
                <a:lnTo>
                  <a:pt x="7443787" y="6597650"/>
                </a:lnTo>
                <a:lnTo>
                  <a:pt x="7427912" y="6640512"/>
                </a:lnTo>
                <a:lnTo>
                  <a:pt x="7412037" y="6683375"/>
                </a:lnTo>
                <a:lnTo>
                  <a:pt x="7402512" y="6735762"/>
                </a:lnTo>
                <a:lnTo>
                  <a:pt x="7394575" y="6791325"/>
                </a:lnTo>
                <a:lnTo>
                  <a:pt x="7389812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D78E47F-4CA8-4393-87E7-C3C006699A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4144" y="484631"/>
            <a:ext cx="6340519" cy="1638469"/>
          </a:xfrm>
        </p:spPr>
        <p:txBody>
          <a:bodyPr>
            <a:normAutofit/>
          </a:bodyPr>
          <a:lstStyle/>
          <a:p>
            <a:r>
              <a:rPr lang="fr-FR" dirty="0"/>
              <a:t>2 niveaux de rapidité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FDAFA16-9D2D-4BEC-89D0-B4EABEE911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0F001F4-8EA1-48DE-957F-264A85B412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5051" y="2443140"/>
            <a:ext cx="6306309" cy="3930227"/>
          </a:xfrm>
        </p:spPr>
        <p:txBody>
          <a:bodyPr>
            <a:normAutofit/>
          </a:bodyPr>
          <a:lstStyle/>
          <a:p>
            <a:r>
              <a:rPr lang="fr-FR">
                <a:solidFill>
                  <a:schemeClr val="tx1"/>
                </a:solidFill>
              </a:rPr>
              <a:t>Mode guidé pour les nouveaux</a:t>
            </a:r>
          </a:p>
          <a:p>
            <a:r>
              <a:rPr lang="fr-FR">
                <a:solidFill>
                  <a:schemeClr val="tx1"/>
                </a:solidFill>
              </a:rPr>
              <a:t>Mode rapide pour les habitués</a:t>
            </a:r>
          </a:p>
        </p:txBody>
      </p:sp>
      <p:pic>
        <p:nvPicPr>
          <p:cNvPr id="4" name="2020-12-12 19-21-24" descr="Une image contenant texte&#10;&#10;Description générée automatiquement">
            <a:hlinkClick r:id="" action="ppaction://media"/>
            <a:extLst>
              <a:ext uri="{FF2B5EF4-FFF2-40B4-BE49-F238E27FC236}">
                <a16:creationId xmlns:a16="http://schemas.microsoft.com/office/drawing/2014/main" id="{44E69FF5-2430-4C92-83ED-2615BE17FBA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58292" t="4073" r="1166" b="260"/>
          <a:stretch/>
        </p:blipFill>
        <p:spPr>
          <a:xfrm>
            <a:off x="8050787" y="1002252"/>
            <a:ext cx="3656581" cy="4853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411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8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87D9197-4A85-4276-8FC4-67873E2075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3" name="Freeform 10">
            <a:extLst>
              <a:ext uri="{FF2B5EF4-FFF2-40B4-BE49-F238E27FC236}">
                <a16:creationId xmlns:a16="http://schemas.microsoft.com/office/drawing/2014/main" id="{01B5B487-A1DE-47E1-B06D-F13BBCCA78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7569200" cy="6858000"/>
          </a:xfrm>
          <a:custGeom>
            <a:avLst/>
            <a:gdLst>
              <a:gd name="connsiteX0" fmla="*/ 0 w 7569200"/>
              <a:gd name="connsiteY0" fmla="*/ 0 h 6858000"/>
              <a:gd name="connsiteX1" fmla="*/ 7389812 w 7569200"/>
              <a:gd name="connsiteY1" fmla="*/ 0 h 6858000"/>
              <a:gd name="connsiteX2" fmla="*/ 7394575 w 7569200"/>
              <a:gd name="connsiteY2" fmla="*/ 66675 h 6858000"/>
              <a:gd name="connsiteX3" fmla="*/ 7402512 w 7569200"/>
              <a:gd name="connsiteY3" fmla="*/ 122237 h 6858000"/>
              <a:gd name="connsiteX4" fmla="*/ 7412037 w 7569200"/>
              <a:gd name="connsiteY4" fmla="*/ 174625 h 6858000"/>
              <a:gd name="connsiteX5" fmla="*/ 7427912 w 7569200"/>
              <a:gd name="connsiteY5" fmla="*/ 217487 h 6858000"/>
              <a:gd name="connsiteX6" fmla="*/ 7443787 w 7569200"/>
              <a:gd name="connsiteY6" fmla="*/ 260350 h 6858000"/>
              <a:gd name="connsiteX7" fmla="*/ 7462837 w 7569200"/>
              <a:gd name="connsiteY7" fmla="*/ 296862 h 6858000"/>
              <a:gd name="connsiteX8" fmla="*/ 7481887 w 7569200"/>
              <a:gd name="connsiteY8" fmla="*/ 334962 h 6858000"/>
              <a:gd name="connsiteX9" fmla="*/ 7499350 w 7569200"/>
              <a:gd name="connsiteY9" fmla="*/ 369887 h 6858000"/>
              <a:gd name="connsiteX10" fmla="*/ 7516812 w 7569200"/>
              <a:gd name="connsiteY10" fmla="*/ 409575 h 6858000"/>
              <a:gd name="connsiteX11" fmla="*/ 7532687 w 7569200"/>
              <a:gd name="connsiteY11" fmla="*/ 450850 h 6858000"/>
              <a:gd name="connsiteX12" fmla="*/ 7546975 w 7569200"/>
              <a:gd name="connsiteY12" fmla="*/ 496887 h 6858000"/>
              <a:gd name="connsiteX13" fmla="*/ 7558087 w 7569200"/>
              <a:gd name="connsiteY13" fmla="*/ 546100 h 6858000"/>
              <a:gd name="connsiteX14" fmla="*/ 7566025 w 7569200"/>
              <a:gd name="connsiteY14" fmla="*/ 606425 h 6858000"/>
              <a:gd name="connsiteX15" fmla="*/ 7569200 w 7569200"/>
              <a:gd name="connsiteY15" fmla="*/ 673100 h 6858000"/>
              <a:gd name="connsiteX16" fmla="*/ 7566025 w 7569200"/>
              <a:gd name="connsiteY16" fmla="*/ 744537 h 6858000"/>
              <a:gd name="connsiteX17" fmla="*/ 7558087 w 7569200"/>
              <a:gd name="connsiteY17" fmla="*/ 801687 h 6858000"/>
              <a:gd name="connsiteX18" fmla="*/ 7546975 w 7569200"/>
              <a:gd name="connsiteY18" fmla="*/ 854075 h 6858000"/>
              <a:gd name="connsiteX19" fmla="*/ 7532687 w 7569200"/>
              <a:gd name="connsiteY19" fmla="*/ 901700 h 6858000"/>
              <a:gd name="connsiteX20" fmla="*/ 7516812 w 7569200"/>
              <a:gd name="connsiteY20" fmla="*/ 942975 h 6858000"/>
              <a:gd name="connsiteX21" fmla="*/ 7497762 w 7569200"/>
              <a:gd name="connsiteY21" fmla="*/ 981075 h 6858000"/>
              <a:gd name="connsiteX22" fmla="*/ 7478712 w 7569200"/>
              <a:gd name="connsiteY22" fmla="*/ 1017587 h 6858000"/>
              <a:gd name="connsiteX23" fmla="*/ 7459662 w 7569200"/>
              <a:gd name="connsiteY23" fmla="*/ 1055687 h 6858000"/>
              <a:gd name="connsiteX24" fmla="*/ 7442200 w 7569200"/>
              <a:gd name="connsiteY24" fmla="*/ 1095375 h 6858000"/>
              <a:gd name="connsiteX25" fmla="*/ 7424737 w 7569200"/>
              <a:gd name="connsiteY25" fmla="*/ 1136650 h 6858000"/>
              <a:gd name="connsiteX26" fmla="*/ 7410450 w 7569200"/>
              <a:gd name="connsiteY26" fmla="*/ 1182687 h 6858000"/>
              <a:gd name="connsiteX27" fmla="*/ 7400925 w 7569200"/>
              <a:gd name="connsiteY27" fmla="*/ 1235075 h 6858000"/>
              <a:gd name="connsiteX28" fmla="*/ 7391400 w 7569200"/>
              <a:gd name="connsiteY28" fmla="*/ 1295400 h 6858000"/>
              <a:gd name="connsiteX29" fmla="*/ 7389812 w 7569200"/>
              <a:gd name="connsiteY29" fmla="*/ 1363662 h 6858000"/>
              <a:gd name="connsiteX30" fmla="*/ 7391400 w 7569200"/>
              <a:gd name="connsiteY30" fmla="*/ 1431925 h 6858000"/>
              <a:gd name="connsiteX31" fmla="*/ 7400925 w 7569200"/>
              <a:gd name="connsiteY31" fmla="*/ 1492250 h 6858000"/>
              <a:gd name="connsiteX32" fmla="*/ 7410450 w 7569200"/>
              <a:gd name="connsiteY32" fmla="*/ 1544637 h 6858000"/>
              <a:gd name="connsiteX33" fmla="*/ 7424737 w 7569200"/>
              <a:gd name="connsiteY33" fmla="*/ 1589087 h 6858000"/>
              <a:gd name="connsiteX34" fmla="*/ 7442200 w 7569200"/>
              <a:gd name="connsiteY34" fmla="*/ 1631950 h 6858000"/>
              <a:gd name="connsiteX35" fmla="*/ 7459662 w 7569200"/>
              <a:gd name="connsiteY35" fmla="*/ 1671637 h 6858000"/>
              <a:gd name="connsiteX36" fmla="*/ 7478712 w 7569200"/>
              <a:gd name="connsiteY36" fmla="*/ 1708150 h 6858000"/>
              <a:gd name="connsiteX37" fmla="*/ 7497762 w 7569200"/>
              <a:gd name="connsiteY37" fmla="*/ 1743075 h 6858000"/>
              <a:gd name="connsiteX38" fmla="*/ 7516812 w 7569200"/>
              <a:gd name="connsiteY38" fmla="*/ 1782762 h 6858000"/>
              <a:gd name="connsiteX39" fmla="*/ 7532687 w 7569200"/>
              <a:gd name="connsiteY39" fmla="*/ 1824037 h 6858000"/>
              <a:gd name="connsiteX40" fmla="*/ 7546975 w 7569200"/>
              <a:gd name="connsiteY40" fmla="*/ 1870075 h 6858000"/>
              <a:gd name="connsiteX41" fmla="*/ 7558087 w 7569200"/>
              <a:gd name="connsiteY41" fmla="*/ 1922462 h 6858000"/>
              <a:gd name="connsiteX42" fmla="*/ 7566025 w 7569200"/>
              <a:gd name="connsiteY42" fmla="*/ 1982787 h 6858000"/>
              <a:gd name="connsiteX43" fmla="*/ 7569200 w 7569200"/>
              <a:gd name="connsiteY43" fmla="*/ 2051050 h 6858000"/>
              <a:gd name="connsiteX44" fmla="*/ 7566025 w 7569200"/>
              <a:gd name="connsiteY44" fmla="*/ 2119312 h 6858000"/>
              <a:gd name="connsiteX45" fmla="*/ 7558087 w 7569200"/>
              <a:gd name="connsiteY45" fmla="*/ 2179637 h 6858000"/>
              <a:gd name="connsiteX46" fmla="*/ 7546975 w 7569200"/>
              <a:gd name="connsiteY46" fmla="*/ 2232025 h 6858000"/>
              <a:gd name="connsiteX47" fmla="*/ 7532687 w 7569200"/>
              <a:gd name="connsiteY47" fmla="*/ 2278062 h 6858000"/>
              <a:gd name="connsiteX48" fmla="*/ 7516812 w 7569200"/>
              <a:gd name="connsiteY48" fmla="*/ 2319337 h 6858000"/>
              <a:gd name="connsiteX49" fmla="*/ 7497762 w 7569200"/>
              <a:gd name="connsiteY49" fmla="*/ 2359025 h 6858000"/>
              <a:gd name="connsiteX50" fmla="*/ 7478712 w 7569200"/>
              <a:gd name="connsiteY50" fmla="*/ 2395537 h 6858000"/>
              <a:gd name="connsiteX51" fmla="*/ 7459662 w 7569200"/>
              <a:gd name="connsiteY51" fmla="*/ 2433637 h 6858000"/>
              <a:gd name="connsiteX52" fmla="*/ 7442200 w 7569200"/>
              <a:gd name="connsiteY52" fmla="*/ 2471737 h 6858000"/>
              <a:gd name="connsiteX53" fmla="*/ 7424737 w 7569200"/>
              <a:gd name="connsiteY53" fmla="*/ 2513012 h 6858000"/>
              <a:gd name="connsiteX54" fmla="*/ 7410450 w 7569200"/>
              <a:gd name="connsiteY54" fmla="*/ 2560637 h 6858000"/>
              <a:gd name="connsiteX55" fmla="*/ 7400925 w 7569200"/>
              <a:gd name="connsiteY55" fmla="*/ 2613025 h 6858000"/>
              <a:gd name="connsiteX56" fmla="*/ 7391400 w 7569200"/>
              <a:gd name="connsiteY56" fmla="*/ 2671762 h 6858000"/>
              <a:gd name="connsiteX57" fmla="*/ 7389812 w 7569200"/>
              <a:gd name="connsiteY57" fmla="*/ 2741612 h 6858000"/>
              <a:gd name="connsiteX58" fmla="*/ 7391400 w 7569200"/>
              <a:gd name="connsiteY58" fmla="*/ 2809875 h 6858000"/>
              <a:gd name="connsiteX59" fmla="*/ 7400925 w 7569200"/>
              <a:gd name="connsiteY59" fmla="*/ 2868612 h 6858000"/>
              <a:gd name="connsiteX60" fmla="*/ 7410450 w 7569200"/>
              <a:gd name="connsiteY60" fmla="*/ 2922587 h 6858000"/>
              <a:gd name="connsiteX61" fmla="*/ 7424737 w 7569200"/>
              <a:gd name="connsiteY61" fmla="*/ 2967037 h 6858000"/>
              <a:gd name="connsiteX62" fmla="*/ 7442200 w 7569200"/>
              <a:gd name="connsiteY62" fmla="*/ 3009900 h 6858000"/>
              <a:gd name="connsiteX63" fmla="*/ 7459662 w 7569200"/>
              <a:gd name="connsiteY63" fmla="*/ 3046412 h 6858000"/>
              <a:gd name="connsiteX64" fmla="*/ 7478712 w 7569200"/>
              <a:gd name="connsiteY64" fmla="*/ 3084512 h 6858000"/>
              <a:gd name="connsiteX65" fmla="*/ 7497762 w 7569200"/>
              <a:gd name="connsiteY65" fmla="*/ 3121025 h 6858000"/>
              <a:gd name="connsiteX66" fmla="*/ 7516812 w 7569200"/>
              <a:gd name="connsiteY66" fmla="*/ 3160712 h 6858000"/>
              <a:gd name="connsiteX67" fmla="*/ 7532687 w 7569200"/>
              <a:gd name="connsiteY67" fmla="*/ 3201987 h 6858000"/>
              <a:gd name="connsiteX68" fmla="*/ 7546975 w 7569200"/>
              <a:gd name="connsiteY68" fmla="*/ 3248025 h 6858000"/>
              <a:gd name="connsiteX69" fmla="*/ 7558087 w 7569200"/>
              <a:gd name="connsiteY69" fmla="*/ 3300412 h 6858000"/>
              <a:gd name="connsiteX70" fmla="*/ 7566025 w 7569200"/>
              <a:gd name="connsiteY70" fmla="*/ 3360737 h 6858000"/>
              <a:gd name="connsiteX71" fmla="*/ 7569200 w 7569200"/>
              <a:gd name="connsiteY71" fmla="*/ 3427412 h 6858000"/>
              <a:gd name="connsiteX72" fmla="*/ 7566025 w 7569200"/>
              <a:gd name="connsiteY72" fmla="*/ 3497262 h 6858000"/>
              <a:gd name="connsiteX73" fmla="*/ 7558087 w 7569200"/>
              <a:gd name="connsiteY73" fmla="*/ 3557587 h 6858000"/>
              <a:gd name="connsiteX74" fmla="*/ 7546975 w 7569200"/>
              <a:gd name="connsiteY74" fmla="*/ 3609975 h 6858000"/>
              <a:gd name="connsiteX75" fmla="*/ 7532687 w 7569200"/>
              <a:gd name="connsiteY75" fmla="*/ 3656012 h 6858000"/>
              <a:gd name="connsiteX76" fmla="*/ 7516812 w 7569200"/>
              <a:gd name="connsiteY76" fmla="*/ 3697287 h 6858000"/>
              <a:gd name="connsiteX77" fmla="*/ 7497762 w 7569200"/>
              <a:gd name="connsiteY77" fmla="*/ 3736975 h 6858000"/>
              <a:gd name="connsiteX78" fmla="*/ 7459662 w 7569200"/>
              <a:gd name="connsiteY78" fmla="*/ 3811587 h 6858000"/>
              <a:gd name="connsiteX79" fmla="*/ 7442200 w 7569200"/>
              <a:gd name="connsiteY79" fmla="*/ 3848100 h 6858000"/>
              <a:gd name="connsiteX80" fmla="*/ 7424737 w 7569200"/>
              <a:gd name="connsiteY80" fmla="*/ 3890962 h 6858000"/>
              <a:gd name="connsiteX81" fmla="*/ 7410450 w 7569200"/>
              <a:gd name="connsiteY81" fmla="*/ 3935412 h 6858000"/>
              <a:gd name="connsiteX82" fmla="*/ 7400925 w 7569200"/>
              <a:gd name="connsiteY82" fmla="*/ 3987800 h 6858000"/>
              <a:gd name="connsiteX83" fmla="*/ 7391400 w 7569200"/>
              <a:gd name="connsiteY83" fmla="*/ 4048125 h 6858000"/>
              <a:gd name="connsiteX84" fmla="*/ 7389812 w 7569200"/>
              <a:gd name="connsiteY84" fmla="*/ 4116387 h 6858000"/>
              <a:gd name="connsiteX85" fmla="*/ 7391400 w 7569200"/>
              <a:gd name="connsiteY85" fmla="*/ 4186237 h 6858000"/>
              <a:gd name="connsiteX86" fmla="*/ 7400925 w 7569200"/>
              <a:gd name="connsiteY86" fmla="*/ 4244975 h 6858000"/>
              <a:gd name="connsiteX87" fmla="*/ 7410450 w 7569200"/>
              <a:gd name="connsiteY87" fmla="*/ 4297362 h 6858000"/>
              <a:gd name="connsiteX88" fmla="*/ 7424737 w 7569200"/>
              <a:gd name="connsiteY88" fmla="*/ 4343400 h 6858000"/>
              <a:gd name="connsiteX89" fmla="*/ 7442200 w 7569200"/>
              <a:gd name="connsiteY89" fmla="*/ 4386262 h 6858000"/>
              <a:gd name="connsiteX90" fmla="*/ 7459662 w 7569200"/>
              <a:gd name="connsiteY90" fmla="*/ 4424362 h 6858000"/>
              <a:gd name="connsiteX91" fmla="*/ 7497762 w 7569200"/>
              <a:gd name="connsiteY91" fmla="*/ 4498975 h 6858000"/>
              <a:gd name="connsiteX92" fmla="*/ 7516812 w 7569200"/>
              <a:gd name="connsiteY92" fmla="*/ 4537075 h 6858000"/>
              <a:gd name="connsiteX93" fmla="*/ 7532687 w 7569200"/>
              <a:gd name="connsiteY93" fmla="*/ 4579937 h 6858000"/>
              <a:gd name="connsiteX94" fmla="*/ 7546975 w 7569200"/>
              <a:gd name="connsiteY94" fmla="*/ 4625975 h 6858000"/>
              <a:gd name="connsiteX95" fmla="*/ 7558087 w 7569200"/>
              <a:gd name="connsiteY95" fmla="*/ 4678362 h 6858000"/>
              <a:gd name="connsiteX96" fmla="*/ 7566025 w 7569200"/>
              <a:gd name="connsiteY96" fmla="*/ 4738687 h 6858000"/>
              <a:gd name="connsiteX97" fmla="*/ 7569200 w 7569200"/>
              <a:gd name="connsiteY97" fmla="*/ 4806950 h 6858000"/>
              <a:gd name="connsiteX98" fmla="*/ 7566025 w 7569200"/>
              <a:gd name="connsiteY98" fmla="*/ 4875212 h 6858000"/>
              <a:gd name="connsiteX99" fmla="*/ 7558087 w 7569200"/>
              <a:gd name="connsiteY99" fmla="*/ 4935537 h 6858000"/>
              <a:gd name="connsiteX100" fmla="*/ 7546975 w 7569200"/>
              <a:gd name="connsiteY100" fmla="*/ 4987925 h 6858000"/>
              <a:gd name="connsiteX101" fmla="*/ 7532687 w 7569200"/>
              <a:gd name="connsiteY101" fmla="*/ 5033962 h 6858000"/>
              <a:gd name="connsiteX102" fmla="*/ 7516812 w 7569200"/>
              <a:gd name="connsiteY102" fmla="*/ 5075237 h 6858000"/>
              <a:gd name="connsiteX103" fmla="*/ 7497762 w 7569200"/>
              <a:gd name="connsiteY103" fmla="*/ 5114925 h 6858000"/>
              <a:gd name="connsiteX104" fmla="*/ 7478712 w 7569200"/>
              <a:gd name="connsiteY104" fmla="*/ 5149850 h 6858000"/>
              <a:gd name="connsiteX105" fmla="*/ 7459662 w 7569200"/>
              <a:gd name="connsiteY105" fmla="*/ 5186362 h 6858000"/>
              <a:gd name="connsiteX106" fmla="*/ 7442200 w 7569200"/>
              <a:gd name="connsiteY106" fmla="*/ 5226050 h 6858000"/>
              <a:gd name="connsiteX107" fmla="*/ 7424737 w 7569200"/>
              <a:gd name="connsiteY107" fmla="*/ 5268912 h 6858000"/>
              <a:gd name="connsiteX108" fmla="*/ 7410450 w 7569200"/>
              <a:gd name="connsiteY108" fmla="*/ 5313362 h 6858000"/>
              <a:gd name="connsiteX109" fmla="*/ 7400925 w 7569200"/>
              <a:gd name="connsiteY109" fmla="*/ 5365750 h 6858000"/>
              <a:gd name="connsiteX110" fmla="*/ 7391400 w 7569200"/>
              <a:gd name="connsiteY110" fmla="*/ 5426075 h 6858000"/>
              <a:gd name="connsiteX111" fmla="*/ 7389812 w 7569200"/>
              <a:gd name="connsiteY111" fmla="*/ 5494337 h 6858000"/>
              <a:gd name="connsiteX112" fmla="*/ 7391400 w 7569200"/>
              <a:gd name="connsiteY112" fmla="*/ 5562600 h 6858000"/>
              <a:gd name="connsiteX113" fmla="*/ 7400925 w 7569200"/>
              <a:gd name="connsiteY113" fmla="*/ 5622925 h 6858000"/>
              <a:gd name="connsiteX114" fmla="*/ 7410450 w 7569200"/>
              <a:gd name="connsiteY114" fmla="*/ 5675312 h 6858000"/>
              <a:gd name="connsiteX115" fmla="*/ 7424737 w 7569200"/>
              <a:gd name="connsiteY115" fmla="*/ 5721350 h 6858000"/>
              <a:gd name="connsiteX116" fmla="*/ 7442200 w 7569200"/>
              <a:gd name="connsiteY116" fmla="*/ 5762625 h 6858000"/>
              <a:gd name="connsiteX117" fmla="*/ 7459662 w 7569200"/>
              <a:gd name="connsiteY117" fmla="*/ 5802312 h 6858000"/>
              <a:gd name="connsiteX118" fmla="*/ 7478712 w 7569200"/>
              <a:gd name="connsiteY118" fmla="*/ 5840412 h 6858000"/>
              <a:gd name="connsiteX119" fmla="*/ 7497762 w 7569200"/>
              <a:gd name="connsiteY119" fmla="*/ 5876925 h 6858000"/>
              <a:gd name="connsiteX120" fmla="*/ 7516812 w 7569200"/>
              <a:gd name="connsiteY120" fmla="*/ 5915025 h 6858000"/>
              <a:gd name="connsiteX121" fmla="*/ 7532687 w 7569200"/>
              <a:gd name="connsiteY121" fmla="*/ 5956300 h 6858000"/>
              <a:gd name="connsiteX122" fmla="*/ 7546975 w 7569200"/>
              <a:gd name="connsiteY122" fmla="*/ 6003925 h 6858000"/>
              <a:gd name="connsiteX123" fmla="*/ 7558087 w 7569200"/>
              <a:gd name="connsiteY123" fmla="*/ 6056312 h 6858000"/>
              <a:gd name="connsiteX124" fmla="*/ 7566025 w 7569200"/>
              <a:gd name="connsiteY124" fmla="*/ 6113462 h 6858000"/>
              <a:gd name="connsiteX125" fmla="*/ 7569200 w 7569200"/>
              <a:gd name="connsiteY125" fmla="*/ 6183312 h 6858000"/>
              <a:gd name="connsiteX126" fmla="*/ 7566025 w 7569200"/>
              <a:gd name="connsiteY126" fmla="*/ 6251575 h 6858000"/>
              <a:gd name="connsiteX127" fmla="*/ 7558087 w 7569200"/>
              <a:gd name="connsiteY127" fmla="*/ 6311900 h 6858000"/>
              <a:gd name="connsiteX128" fmla="*/ 7546975 w 7569200"/>
              <a:gd name="connsiteY128" fmla="*/ 6361112 h 6858000"/>
              <a:gd name="connsiteX129" fmla="*/ 7532687 w 7569200"/>
              <a:gd name="connsiteY129" fmla="*/ 6407150 h 6858000"/>
              <a:gd name="connsiteX130" fmla="*/ 7516812 w 7569200"/>
              <a:gd name="connsiteY130" fmla="*/ 6448425 h 6858000"/>
              <a:gd name="connsiteX131" fmla="*/ 7499350 w 7569200"/>
              <a:gd name="connsiteY131" fmla="*/ 6488112 h 6858000"/>
              <a:gd name="connsiteX132" fmla="*/ 7481887 w 7569200"/>
              <a:gd name="connsiteY132" fmla="*/ 6523037 h 6858000"/>
              <a:gd name="connsiteX133" fmla="*/ 7462837 w 7569200"/>
              <a:gd name="connsiteY133" fmla="*/ 6561137 h 6858000"/>
              <a:gd name="connsiteX134" fmla="*/ 7443787 w 7569200"/>
              <a:gd name="connsiteY134" fmla="*/ 6597650 h 6858000"/>
              <a:gd name="connsiteX135" fmla="*/ 7427912 w 7569200"/>
              <a:gd name="connsiteY135" fmla="*/ 6640512 h 6858000"/>
              <a:gd name="connsiteX136" fmla="*/ 7412037 w 7569200"/>
              <a:gd name="connsiteY136" fmla="*/ 6683375 h 6858000"/>
              <a:gd name="connsiteX137" fmla="*/ 7402512 w 7569200"/>
              <a:gd name="connsiteY137" fmla="*/ 6735762 h 6858000"/>
              <a:gd name="connsiteX138" fmla="*/ 7394575 w 7569200"/>
              <a:gd name="connsiteY138" fmla="*/ 6791325 h 6858000"/>
              <a:gd name="connsiteX139" fmla="*/ 7389812 w 7569200"/>
              <a:gd name="connsiteY139" fmla="*/ 6858000 h 6858000"/>
              <a:gd name="connsiteX140" fmla="*/ 0 w 7569200"/>
              <a:gd name="connsiteY140" fmla="*/ 6858000 h 6858000"/>
              <a:gd name="connsiteX141" fmla="*/ 0 w 7569200"/>
              <a:gd name="connsiteY14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</a:cxnLst>
            <a:rect l="l" t="t" r="r" b="b"/>
            <a:pathLst>
              <a:path w="7569200" h="6858000">
                <a:moveTo>
                  <a:pt x="0" y="0"/>
                </a:moveTo>
                <a:lnTo>
                  <a:pt x="7389812" y="0"/>
                </a:lnTo>
                <a:lnTo>
                  <a:pt x="7394575" y="66675"/>
                </a:lnTo>
                <a:lnTo>
                  <a:pt x="7402512" y="122237"/>
                </a:lnTo>
                <a:lnTo>
                  <a:pt x="7412037" y="174625"/>
                </a:lnTo>
                <a:lnTo>
                  <a:pt x="7427912" y="217487"/>
                </a:lnTo>
                <a:lnTo>
                  <a:pt x="7443787" y="260350"/>
                </a:lnTo>
                <a:lnTo>
                  <a:pt x="7462837" y="296862"/>
                </a:lnTo>
                <a:lnTo>
                  <a:pt x="7481887" y="334962"/>
                </a:lnTo>
                <a:lnTo>
                  <a:pt x="7499350" y="369887"/>
                </a:lnTo>
                <a:lnTo>
                  <a:pt x="7516812" y="409575"/>
                </a:lnTo>
                <a:lnTo>
                  <a:pt x="7532687" y="450850"/>
                </a:lnTo>
                <a:lnTo>
                  <a:pt x="7546975" y="496887"/>
                </a:lnTo>
                <a:lnTo>
                  <a:pt x="7558087" y="546100"/>
                </a:lnTo>
                <a:lnTo>
                  <a:pt x="7566025" y="606425"/>
                </a:lnTo>
                <a:lnTo>
                  <a:pt x="7569200" y="673100"/>
                </a:lnTo>
                <a:lnTo>
                  <a:pt x="7566025" y="744537"/>
                </a:lnTo>
                <a:lnTo>
                  <a:pt x="7558087" y="801687"/>
                </a:lnTo>
                <a:lnTo>
                  <a:pt x="7546975" y="854075"/>
                </a:lnTo>
                <a:lnTo>
                  <a:pt x="7532687" y="901700"/>
                </a:lnTo>
                <a:lnTo>
                  <a:pt x="7516812" y="942975"/>
                </a:lnTo>
                <a:lnTo>
                  <a:pt x="7497762" y="981075"/>
                </a:lnTo>
                <a:lnTo>
                  <a:pt x="7478712" y="1017587"/>
                </a:lnTo>
                <a:lnTo>
                  <a:pt x="7459662" y="1055687"/>
                </a:lnTo>
                <a:lnTo>
                  <a:pt x="7442200" y="1095375"/>
                </a:lnTo>
                <a:lnTo>
                  <a:pt x="7424737" y="1136650"/>
                </a:lnTo>
                <a:lnTo>
                  <a:pt x="7410450" y="1182687"/>
                </a:lnTo>
                <a:lnTo>
                  <a:pt x="7400925" y="1235075"/>
                </a:lnTo>
                <a:lnTo>
                  <a:pt x="7391400" y="1295400"/>
                </a:lnTo>
                <a:lnTo>
                  <a:pt x="7389812" y="1363662"/>
                </a:lnTo>
                <a:lnTo>
                  <a:pt x="7391400" y="1431925"/>
                </a:lnTo>
                <a:lnTo>
                  <a:pt x="7400925" y="1492250"/>
                </a:lnTo>
                <a:lnTo>
                  <a:pt x="7410450" y="1544637"/>
                </a:lnTo>
                <a:lnTo>
                  <a:pt x="7424737" y="1589087"/>
                </a:lnTo>
                <a:lnTo>
                  <a:pt x="7442200" y="1631950"/>
                </a:lnTo>
                <a:lnTo>
                  <a:pt x="7459662" y="1671637"/>
                </a:lnTo>
                <a:lnTo>
                  <a:pt x="7478712" y="1708150"/>
                </a:lnTo>
                <a:lnTo>
                  <a:pt x="7497762" y="1743075"/>
                </a:lnTo>
                <a:lnTo>
                  <a:pt x="7516812" y="1782762"/>
                </a:lnTo>
                <a:lnTo>
                  <a:pt x="7532687" y="1824037"/>
                </a:lnTo>
                <a:lnTo>
                  <a:pt x="7546975" y="1870075"/>
                </a:lnTo>
                <a:lnTo>
                  <a:pt x="7558087" y="1922462"/>
                </a:lnTo>
                <a:lnTo>
                  <a:pt x="7566025" y="1982787"/>
                </a:lnTo>
                <a:lnTo>
                  <a:pt x="7569200" y="2051050"/>
                </a:lnTo>
                <a:lnTo>
                  <a:pt x="7566025" y="2119312"/>
                </a:lnTo>
                <a:lnTo>
                  <a:pt x="7558087" y="2179637"/>
                </a:lnTo>
                <a:lnTo>
                  <a:pt x="7546975" y="2232025"/>
                </a:lnTo>
                <a:lnTo>
                  <a:pt x="7532687" y="2278062"/>
                </a:lnTo>
                <a:lnTo>
                  <a:pt x="7516812" y="2319337"/>
                </a:lnTo>
                <a:lnTo>
                  <a:pt x="7497762" y="2359025"/>
                </a:lnTo>
                <a:lnTo>
                  <a:pt x="7478712" y="2395537"/>
                </a:lnTo>
                <a:lnTo>
                  <a:pt x="7459662" y="2433637"/>
                </a:lnTo>
                <a:lnTo>
                  <a:pt x="7442200" y="2471737"/>
                </a:lnTo>
                <a:lnTo>
                  <a:pt x="7424737" y="2513012"/>
                </a:lnTo>
                <a:lnTo>
                  <a:pt x="7410450" y="2560637"/>
                </a:lnTo>
                <a:lnTo>
                  <a:pt x="7400925" y="2613025"/>
                </a:lnTo>
                <a:lnTo>
                  <a:pt x="7391400" y="2671762"/>
                </a:lnTo>
                <a:lnTo>
                  <a:pt x="7389812" y="2741612"/>
                </a:lnTo>
                <a:lnTo>
                  <a:pt x="7391400" y="2809875"/>
                </a:lnTo>
                <a:lnTo>
                  <a:pt x="7400925" y="2868612"/>
                </a:lnTo>
                <a:lnTo>
                  <a:pt x="7410450" y="2922587"/>
                </a:lnTo>
                <a:lnTo>
                  <a:pt x="7424737" y="2967037"/>
                </a:lnTo>
                <a:lnTo>
                  <a:pt x="7442200" y="3009900"/>
                </a:lnTo>
                <a:lnTo>
                  <a:pt x="7459662" y="3046412"/>
                </a:lnTo>
                <a:lnTo>
                  <a:pt x="7478712" y="3084512"/>
                </a:lnTo>
                <a:lnTo>
                  <a:pt x="7497762" y="3121025"/>
                </a:lnTo>
                <a:lnTo>
                  <a:pt x="7516812" y="3160712"/>
                </a:lnTo>
                <a:lnTo>
                  <a:pt x="7532687" y="3201987"/>
                </a:lnTo>
                <a:lnTo>
                  <a:pt x="7546975" y="3248025"/>
                </a:lnTo>
                <a:lnTo>
                  <a:pt x="7558087" y="3300412"/>
                </a:lnTo>
                <a:lnTo>
                  <a:pt x="7566025" y="3360737"/>
                </a:lnTo>
                <a:lnTo>
                  <a:pt x="7569200" y="3427412"/>
                </a:lnTo>
                <a:lnTo>
                  <a:pt x="7566025" y="3497262"/>
                </a:lnTo>
                <a:lnTo>
                  <a:pt x="7558087" y="3557587"/>
                </a:lnTo>
                <a:lnTo>
                  <a:pt x="7546975" y="3609975"/>
                </a:lnTo>
                <a:lnTo>
                  <a:pt x="7532687" y="3656012"/>
                </a:lnTo>
                <a:lnTo>
                  <a:pt x="7516812" y="3697287"/>
                </a:lnTo>
                <a:lnTo>
                  <a:pt x="7497762" y="3736975"/>
                </a:lnTo>
                <a:lnTo>
                  <a:pt x="7459662" y="3811587"/>
                </a:lnTo>
                <a:lnTo>
                  <a:pt x="7442200" y="3848100"/>
                </a:lnTo>
                <a:lnTo>
                  <a:pt x="7424737" y="3890962"/>
                </a:lnTo>
                <a:lnTo>
                  <a:pt x="7410450" y="3935412"/>
                </a:lnTo>
                <a:lnTo>
                  <a:pt x="7400925" y="3987800"/>
                </a:lnTo>
                <a:lnTo>
                  <a:pt x="7391400" y="4048125"/>
                </a:lnTo>
                <a:lnTo>
                  <a:pt x="7389812" y="4116387"/>
                </a:lnTo>
                <a:lnTo>
                  <a:pt x="7391400" y="4186237"/>
                </a:lnTo>
                <a:lnTo>
                  <a:pt x="7400925" y="4244975"/>
                </a:lnTo>
                <a:lnTo>
                  <a:pt x="7410450" y="4297362"/>
                </a:lnTo>
                <a:lnTo>
                  <a:pt x="7424737" y="4343400"/>
                </a:lnTo>
                <a:lnTo>
                  <a:pt x="7442200" y="4386262"/>
                </a:lnTo>
                <a:lnTo>
                  <a:pt x="7459662" y="4424362"/>
                </a:lnTo>
                <a:lnTo>
                  <a:pt x="7497762" y="4498975"/>
                </a:lnTo>
                <a:lnTo>
                  <a:pt x="7516812" y="4537075"/>
                </a:lnTo>
                <a:lnTo>
                  <a:pt x="7532687" y="4579937"/>
                </a:lnTo>
                <a:lnTo>
                  <a:pt x="7546975" y="4625975"/>
                </a:lnTo>
                <a:lnTo>
                  <a:pt x="7558087" y="4678362"/>
                </a:lnTo>
                <a:lnTo>
                  <a:pt x="7566025" y="4738687"/>
                </a:lnTo>
                <a:lnTo>
                  <a:pt x="7569200" y="4806950"/>
                </a:lnTo>
                <a:lnTo>
                  <a:pt x="7566025" y="4875212"/>
                </a:lnTo>
                <a:lnTo>
                  <a:pt x="7558087" y="4935537"/>
                </a:lnTo>
                <a:lnTo>
                  <a:pt x="7546975" y="4987925"/>
                </a:lnTo>
                <a:lnTo>
                  <a:pt x="7532687" y="5033962"/>
                </a:lnTo>
                <a:lnTo>
                  <a:pt x="7516812" y="5075237"/>
                </a:lnTo>
                <a:lnTo>
                  <a:pt x="7497762" y="5114925"/>
                </a:lnTo>
                <a:lnTo>
                  <a:pt x="7478712" y="5149850"/>
                </a:lnTo>
                <a:lnTo>
                  <a:pt x="7459662" y="5186362"/>
                </a:lnTo>
                <a:lnTo>
                  <a:pt x="7442200" y="5226050"/>
                </a:lnTo>
                <a:lnTo>
                  <a:pt x="7424737" y="5268912"/>
                </a:lnTo>
                <a:lnTo>
                  <a:pt x="7410450" y="5313362"/>
                </a:lnTo>
                <a:lnTo>
                  <a:pt x="7400925" y="5365750"/>
                </a:lnTo>
                <a:lnTo>
                  <a:pt x="7391400" y="5426075"/>
                </a:lnTo>
                <a:lnTo>
                  <a:pt x="7389812" y="5494337"/>
                </a:lnTo>
                <a:lnTo>
                  <a:pt x="7391400" y="5562600"/>
                </a:lnTo>
                <a:lnTo>
                  <a:pt x="7400925" y="5622925"/>
                </a:lnTo>
                <a:lnTo>
                  <a:pt x="7410450" y="5675312"/>
                </a:lnTo>
                <a:lnTo>
                  <a:pt x="7424737" y="5721350"/>
                </a:lnTo>
                <a:lnTo>
                  <a:pt x="7442200" y="5762625"/>
                </a:lnTo>
                <a:lnTo>
                  <a:pt x="7459662" y="5802312"/>
                </a:lnTo>
                <a:lnTo>
                  <a:pt x="7478712" y="5840412"/>
                </a:lnTo>
                <a:lnTo>
                  <a:pt x="7497762" y="5876925"/>
                </a:lnTo>
                <a:lnTo>
                  <a:pt x="7516812" y="5915025"/>
                </a:lnTo>
                <a:lnTo>
                  <a:pt x="7532687" y="5956300"/>
                </a:lnTo>
                <a:lnTo>
                  <a:pt x="7546975" y="6003925"/>
                </a:lnTo>
                <a:lnTo>
                  <a:pt x="7558087" y="6056312"/>
                </a:lnTo>
                <a:lnTo>
                  <a:pt x="7566025" y="6113462"/>
                </a:lnTo>
                <a:lnTo>
                  <a:pt x="7569200" y="6183312"/>
                </a:lnTo>
                <a:lnTo>
                  <a:pt x="7566025" y="6251575"/>
                </a:lnTo>
                <a:lnTo>
                  <a:pt x="7558087" y="6311900"/>
                </a:lnTo>
                <a:lnTo>
                  <a:pt x="7546975" y="6361112"/>
                </a:lnTo>
                <a:lnTo>
                  <a:pt x="7532687" y="6407150"/>
                </a:lnTo>
                <a:lnTo>
                  <a:pt x="7516812" y="6448425"/>
                </a:lnTo>
                <a:lnTo>
                  <a:pt x="7499350" y="6488112"/>
                </a:lnTo>
                <a:lnTo>
                  <a:pt x="7481887" y="6523037"/>
                </a:lnTo>
                <a:lnTo>
                  <a:pt x="7462837" y="6561137"/>
                </a:lnTo>
                <a:lnTo>
                  <a:pt x="7443787" y="6597650"/>
                </a:lnTo>
                <a:lnTo>
                  <a:pt x="7427912" y="6640512"/>
                </a:lnTo>
                <a:lnTo>
                  <a:pt x="7412037" y="6683375"/>
                </a:lnTo>
                <a:lnTo>
                  <a:pt x="7402512" y="6735762"/>
                </a:lnTo>
                <a:lnTo>
                  <a:pt x="7394575" y="6791325"/>
                </a:lnTo>
                <a:lnTo>
                  <a:pt x="7389812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D49AE20-0876-4887-92E3-849990A90F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4144" y="484631"/>
            <a:ext cx="6340519" cy="1638469"/>
          </a:xfrm>
        </p:spPr>
        <p:txBody>
          <a:bodyPr>
            <a:normAutofit/>
          </a:bodyPr>
          <a:lstStyle/>
          <a:p>
            <a:r>
              <a:rPr lang="fr-FR"/>
              <a:t>FLEXIBILITÉ sur la communication</a:t>
            </a:r>
            <a:endParaRPr lang="fr-FR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E45AF6B-4F42-45F1-A22C-AF0FCA898F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1D9B2A5-3181-4498-8738-A5F0EE137E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5051" y="2443140"/>
            <a:ext cx="6306309" cy="3930227"/>
          </a:xfrm>
        </p:spPr>
        <p:txBody>
          <a:bodyPr>
            <a:normAutofit/>
          </a:bodyPr>
          <a:lstStyle/>
          <a:p>
            <a:r>
              <a:rPr lang="fr-FR">
                <a:solidFill>
                  <a:srgbClr val="000000"/>
                </a:solidFill>
              </a:rPr>
              <a:t>Pas regardant sur l’orthographe</a:t>
            </a:r>
          </a:p>
          <a:p>
            <a:r>
              <a:rPr lang="fr-FR">
                <a:solidFill>
                  <a:srgbClr val="000000"/>
                </a:solidFill>
              </a:rPr>
              <a:t>Raccourcis et compréhension des abus de langage</a:t>
            </a:r>
          </a:p>
          <a:p>
            <a:pPr marL="0" indent="0">
              <a:buNone/>
            </a:pPr>
            <a:endParaRPr lang="fr-FR">
              <a:solidFill>
                <a:srgbClr val="000000"/>
              </a:solidFill>
            </a:endParaRPr>
          </a:p>
        </p:txBody>
      </p:sp>
      <p:pic>
        <p:nvPicPr>
          <p:cNvPr id="6" name="2020-12-12 19-37-21" descr="Une image contenant texte&#10;&#10;Description générée automatiquement">
            <a:hlinkClick r:id="" action="ppaction://media"/>
            <a:extLst>
              <a:ext uri="{FF2B5EF4-FFF2-40B4-BE49-F238E27FC236}">
                <a16:creationId xmlns:a16="http://schemas.microsoft.com/office/drawing/2014/main" id="{292E4DC9-0461-42D9-8038-8687A23D7E7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l="57990" t="4222" r="1554"/>
          <a:stretch/>
        </p:blipFill>
        <p:spPr>
          <a:xfrm>
            <a:off x="8750127" y="393541"/>
            <a:ext cx="2246992" cy="2964556"/>
          </a:xfrm>
          <a:prstGeom prst="rect">
            <a:avLst/>
          </a:prstGeom>
        </p:spPr>
      </p:pic>
      <p:pic>
        <p:nvPicPr>
          <p:cNvPr id="24" name="2020-12-12 19-36-51" descr="Une image contenant texte&#10;&#10;Description générée automatiquement">
            <a:hlinkClick r:id="" action="ppaction://media"/>
            <a:extLst>
              <a:ext uri="{FF2B5EF4-FFF2-40B4-BE49-F238E27FC236}">
                <a16:creationId xmlns:a16="http://schemas.microsoft.com/office/drawing/2014/main" id="{CCB7D7B6-F298-4B80-B7BF-B30621557685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6"/>
          <a:srcRect l="58044" t="3973" r="1495" b="1772"/>
          <a:stretch/>
        </p:blipFill>
        <p:spPr>
          <a:xfrm>
            <a:off x="8750127" y="3429000"/>
            <a:ext cx="2246992" cy="2944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095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18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3184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7550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0" repeatCount="indefinite" fill="remove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2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"/>
                  </p:tgtEl>
                </p:cond>
              </p:nextCondLst>
            </p:seq>
            <p:video>
              <p:cMediaNode vol="80000" mute="1">
                <p:cTn id="21" repeatCount="indefinite" fill="remove" display="0">
                  <p:stCondLst>
                    <p:cond delay="indefinite"/>
                  </p:stCondLst>
                </p:cTn>
                <p:tgtEl>
                  <p:spTgt spid="24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B0A7D14-7B67-4022-A8BE-1CCD4A0F1B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DF3B90E9-D25E-4070-B43A-98823A2807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 anchor="ctr">
            <a:normAutofit/>
          </a:bodyPr>
          <a:lstStyle/>
          <a:p>
            <a:r>
              <a:rPr lang="fr-FR" dirty="0"/>
              <a:t>LIMITES</a:t>
            </a:r>
          </a:p>
        </p:txBody>
      </p:sp>
      <p:sp>
        <p:nvSpPr>
          <p:cNvPr id="11" name="Freeform 6">
            <a:extLst>
              <a:ext uri="{FF2B5EF4-FFF2-40B4-BE49-F238E27FC236}">
                <a16:creationId xmlns:a16="http://schemas.microsoft.com/office/drawing/2014/main" id="{AB09A9E8-BF27-4613-A775-071F082083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3AFE299-6F79-44AF-9A77-2DC2DC1F84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3B6FDF68-6692-41CF-98CD-3292FED2907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62377067"/>
              </p:ext>
            </p:extLst>
          </p:nvPr>
        </p:nvGraphicFramePr>
        <p:xfrm>
          <a:off x="1250950" y="2286000"/>
          <a:ext cx="10179050" cy="35941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44996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6">
            <a:extLst>
              <a:ext uri="{FF2B5EF4-FFF2-40B4-BE49-F238E27FC236}">
                <a16:creationId xmlns:a16="http://schemas.microsoft.com/office/drawing/2014/main" id="{BB8C1D0E-0B06-46C9-A8BD-A8E13FF993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8" name="Rectangle 10">
            <a:extLst>
              <a:ext uri="{FF2B5EF4-FFF2-40B4-BE49-F238E27FC236}">
                <a16:creationId xmlns:a16="http://schemas.microsoft.com/office/drawing/2014/main" id="{7D1ADC4A-8537-4084-99C7-F8D378A640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Rectangle 12">
            <a:extLst>
              <a:ext uri="{FF2B5EF4-FFF2-40B4-BE49-F238E27FC236}">
                <a16:creationId xmlns:a16="http://schemas.microsoft.com/office/drawing/2014/main" id="{415DEDD7-7B31-4EF1-B7C7-5AEE3208CC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1" y="0"/>
            <a:ext cx="1219199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A718F80-05E4-4790-BDA7-81AAD95A61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849" y="954923"/>
            <a:ext cx="5875694" cy="45046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9600" spc="800"/>
              <a:t>merci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9E6B1FF-6652-4851-B45B-8A29637BFA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157" y="5572664"/>
            <a:ext cx="5877385" cy="84180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b="1" cap="all" spc="400">
                <a:solidFill>
                  <a:schemeClr val="bg2"/>
                </a:solidFill>
              </a:rPr>
              <a:t>Questions ?</a:t>
            </a:r>
          </a:p>
        </p:txBody>
      </p:sp>
      <p:sp>
        <p:nvSpPr>
          <p:cNvPr id="20" name="Freeform: Shape 14">
            <a:extLst>
              <a:ext uri="{FF2B5EF4-FFF2-40B4-BE49-F238E27FC236}">
                <a16:creationId xmlns:a16="http://schemas.microsoft.com/office/drawing/2014/main" id="{3242CC7A-3D6E-47A4-B9D1-860978459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66174" y="0"/>
            <a:ext cx="5282519" cy="6858000"/>
          </a:xfrm>
          <a:custGeom>
            <a:avLst/>
            <a:gdLst>
              <a:gd name="connsiteX0" fmla="*/ 189795 w 5282519"/>
              <a:gd name="connsiteY0" fmla="*/ 0 h 6858000"/>
              <a:gd name="connsiteX1" fmla="*/ 5282519 w 5282519"/>
              <a:gd name="connsiteY1" fmla="*/ 0 h 6858000"/>
              <a:gd name="connsiteX2" fmla="*/ 5282519 w 5282519"/>
              <a:gd name="connsiteY2" fmla="*/ 6858000 h 6858000"/>
              <a:gd name="connsiteX3" fmla="*/ 189795 w 5282519"/>
              <a:gd name="connsiteY3" fmla="*/ 6858000 h 6858000"/>
              <a:gd name="connsiteX4" fmla="*/ 184756 w 5282519"/>
              <a:gd name="connsiteY4" fmla="*/ 6791325 h 6858000"/>
              <a:gd name="connsiteX5" fmla="*/ 176358 w 5282519"/>
              <a:gd name="connsiteY5" fmla="*/ 6735762 h 6858000"/>
              <a:gd name="connsiteX6" fmla="*/ 166281 w 5282519"/>
              <a:gd name="connsiteY6" fmla="*/ 6683375 h 6858000"/>
              <a:gd name="connsiteX7" fmla="*/ 149485 w 5282519"/>
              <a:gd name="connsiteY7" fmla="*/ 6640512 h 6858000"/>
              <a:gd name="connsiteX8" fmla="*/ 132689 w 5282519"/>
              <a:gd name="connsiteY8" fmla="*/ 6597650 h 6858000"/>
              <a:gd name="connsiteX9" fmla="*/ 112534 w 5282519"/>
              <a:gd name="connsiteY9" fmla="*/ 6561137 h 6858000"/>
              <a:gd name="connsiteX10" fmla="*/ 92379 w 5282519"/>
              <a:gd name="connsiteY10" fmla="*/ 6523037 h 6858000"/>
              <a:gd name="connsiteX11" fmla="*/ 73903 w 5282519"/>
              <a:gd name="connsiteY11" fmla="*/ 6488112 h 6858000"/>
              <a:gd name="connsiteX12" fmla="*/ 55427 w 5282519"/>
              <a:gd name="connsiteY12" fmla="*/ 6448425 h 6858000"/>
              <a:gd name="connsiteX13" fmla="*/ 38632 w 5282519"/>
              <a:gd name="connsiteY13" fmla="*/ 6407150 h 6858000"/>
              <a:gd name="connsiteX14" fmla="*/ 23515 w 5282519"/>
              <a:gd name="connsiteY14" fmla="*/ 6361112 h 6858000"/>
              <a:gd name="connsiteX15" fmla="*/ 11758 w 5282519"/>
              <a:gd name="connsiteY15" fmla="*/ 6311900 h 6858000"/>
              <a:gd name="connsiteX16" fmla="*/ 3359 w 5282519"/>
              <a:gd name="connsiteY16" fmla="*/ 6251575 h 6858000"/>
              <a:gd name="connsiteX17" fmla="*/ 0 w 5282519"/>
              <a:gd name="connsiteY17" fmla="*/ 6183312 h 6858000"/>
              <a:gd name="connsiteX18" fmla="*/ 3359 w 5282519"/>
              <a:gd name="connsiteY18" fmla="*/ 6113462 h 6858000"/>
              <a:gd name="connsiteX19" fmla="*/ 11758 w 5282519"/>
              <a:gd name="connsiteY19" fmla="*/ 6056312 h 6858000"/>
              <a:gd name="connsiteX20" fmla="*/ 23515 w 5282519"/>
              <a:gd name="connsiteY20" fmla="*/ 6003925 h 6858000"/>
              <a:gd name="connsiteX21" fmla="*/ 38632 w 5282519"/>
              <a:gd name="connsiteY21" fmla="*/ 5956300 h 6858000"/>
              <a:gd name="connsiteX22" fmla="*/ 55427 w 5282519"/>
              <a:gd name="connsiteY22" fmla="*/ 5915025 h 6858000"/>
              <a:gd name="connsiteX23" fmla="*/ 75583 w 5282519"/>
              <a:gd name="connsiteY23" fmla="*/ 5876925 h 6858000"/>
              <a:gd name="connsiteX24" fmla="*/ 95738 w 5282519"/>
              <a:gd name="connsiteY24" fmla="*/ 5840412 h 6858000"/>
              <a:gd name="connsiteX25" fmla="*/ 115893 w 5282519"/>
              <a:gd name="connsiteY25" fmla="*/ 5802312 h 6858000"/>
              <a:gd name="connsiteX26" fmla="*/ 134368 w 5282519"/>
              <a:gd name="connsiteY26" fmla="*/ 5762625 h 6858000"/>
              <a:gd name="connsiteX27" fmla="*/ 152844 w 5282519"/>
              <a:gd name="connsiteY27" fmla="*/ 5721350 h 6858000"/>
              <a:gd name="connsiteX28" fmla="*/ 167960 w 5282519"/>
              <a:gd name="connsiteY28" fmla="*/ 5675312 h 6858000"/>
              <a:gd name="connsiteX29" fmla="*/ 178038 w 5282519"/>
              <a:gd name="connsiteY29" fmla="*/ 5622925 h 6858000"/>
              <a:gd name="connsiteX30" fmla="*/ 188115 w 5282519"/>
              <a:gd name="connsiteY30" fmla="*/ 5562600 h 6858000"/>
              <a:gd name="connsiteX31" fmla="*/ 189795 w 5282519"/>
              <a:gd name="connsiteY31" fmla="*/ 5494337 h 6858000"/>
              <a:gd name="connsiteX32" fmla="*/ 188115 w 5282519"/>
              <a:gd name="connsiteY32" fmla="*/ 5426075 h 6858000"/>
              <a:gd name="connsiteX33" fmla="*/ 178038 w 5282519"/>
              <a:gd name="connsiteY33" fmla="*/ 5365750 h 6858000"/>
              <a:gd name="connsiteX34" fmla="*/ 167960 w 5282519"/>
              <a:gd name="connsiteY34" fmla="*/ 5313362 h 6858000"/>
              <a:gd name="connsiteX35" fmla="*/ 152844 w 5282519"/>
              <a:gd name="connsiteY35" fmla="*/ 5268912 h 6858000"/>
              <a:gd name="connsiteX36" fmla="*/ 134368 w 5282519"/>
              <a:gd name="connsiteY36" fmla="*/ 5226050 h 6858000"/>
              <a:gd name="connsiteX37" fmla="*/ 115893 w 5282519"/>
              <a:gd name="connsiteY37" fmla="*/ 5186362 h 6858000"/>
              <a:gd name="connsiteX38" fmla="*/ 95738 w 5282519"/>
              <a:gd name="connsiteY38" fmla="*/ 5149850 h 6858000"/>
              <a:gd name="connsiteX39" fmla="*/ 75583 w 5282519"/>
              <a:gd name="connsiteY39" fmla="*/ 5114925 h 6858000"/>
              <a:gd name="connsiteX40" fmla="*/ 55427 w 5282519"/>
              <a:gd name="connsiteY40" fmla="*/ 5075237 h 6858000"/>
              <a:gd name="connsiteX41" fmla="*/ 38632 w 5282519"/>
              <a:gd name="connsiteY41" fmla="*/ 5033962 h 6858000"/>
              <a:gd name="connsiteX42" fmla="*/ 23515 w 5282519"/>
              <a:gd name="connsiteY42" fmla="*/ 4987925 h 6858000"/>
              <a:gd name="connsiteX43" fmla="*/ 11758 w 5282519"/>
              <a:gd name="connsiteY43" fmla="*/ 4935537 h 6858000"/>
              <a:gd name="connsiteX44" fmla="*/ 3359 w 5282519"/>
              <a:gd name="connsiteY44" fmla="*/ 4875212 h 6858000"/>
              <a:gd name="connsiteX45" fmla="*/ 0 w 5282519"/>
              <a:gd name="connsiteY45" fmla="*/ 4806950 h 6858000"/>
              <a:gd name="connsiteX46" fmla="*/ 3359 w 5282519"/>
              <a:gd name="connsiteY46" fmla="*/ 4738687 h 6858000"/>
              <a:gd name="connsiteX47" fmla="*/ 11758 w 5282519"/>
              <a:gd name="connsiteY47" fmla="*/ 4678362 h 6858000"/>
              <a:gd name="connsiteX48" fmla="*/ 23515 w 5282519"/>
              <a:gd name="connsiteY48" fmla="*/ 4625975 h 6858000"/>
              <a:gd name="connsiteX49" fmla="*/ 38632 w 5282519"/>
              <a:gd name="connsiteY49" fmla="*/ 4579937 h 6858000"/>
              <a:gd name="connsiteX50" fmla="*/ 55427 w 5282519"/>
              <a:gd name="connsiteY50" fmla="*/ 4537075 h 6858000"/>
              <a:gd name="connsiteX51" fmla="*/ 75583 w 5282519"/>
              <a:gd name="connsiteY51" fmla="*/ 4498975 h 6858000"/>
              <a:gd name="connsiteX52" fmla="*/ 115893 w 5282519"/>
              <a:gd name="connsiteY52" fmla="*/ 4424362 h 6858000"/>
              <a:gd name="connsiteX53" fmla="*/ 134368 w 5282519"/>
              <a:gd name="connsiteY53" fmla="*/ 4386262 h 6858000"/>
              <a:gd name="connsiteX54" fmla="*/ 152844 w 5282519"/>
              <a:gd name="connsiteY54" fmla="*/ 4343400 h 6858000"/>
              <a:gd name="connsiteX55" fmla="*/ 167960 w 5282519"/>
              <a:gd name="connsiteY55" fmla="*/ 4297362 h 6858000"/>
              <a:gd name="connsiteX56" fmla="*/ 178038 w 5282519"/>
              <a:gd name="connsiteY56" fmla="*/ 4244975 h 6858000"/>
              <a:gd name="connsiteX57" fmla="*/ 188115 w 5282519"/>
              <a:gd name="connsiteY57" fmla="*/ 4186237 h 6858000"/>
              <a:gd name="connsiteX58" fmla="*/ 189795 w 5282519"/>
              <a:gd name="connsiteY58" fmla="*/ 4116387 h 6858000"/>
              <a:gd name="connsiteX59" fmla="*/ 188115 w 5282519"/>
              <a:gd name="connsiteY59" fmla="*/ 4048125 h 6858000"/>
              <a:gd name="connsiteX60" fmla="*/ 178038 w 5282519"/>
              <a:gd name="connsiteY60" fmla="*/ 3987800 h 6858000"/>
              <a:gd name="connsiteX61" fmla="*/ 167960 w 5282519"/>
              <a:gd name="connsiteY61" fmla="*/ 3935412 h 6858000"/>
              <a:gd name="connsiteX62" fmla="*/ 152844 w 5282519"/>
              <a:gd name="connsiteY62" fmla="*/ 3890962 h 6858000"/>
              <a:gd name="connsiteX63" fmla="*/ 134368 w 5282519"/>
              <a:gd name="connsiteY63" fmla="*/ 3848100 h 6858000"/>
              <a:gd name="connsiteX64" fmla="*/ 115893 w 5282519"/>
              <a:gd name="connsiteY64" fmla="*/ 3811587 h 6858000"/>
              <a:gd name="connsiteX65" fmla="*/ 75583 w 5282519"/>
              <a:gd name="connsiteY65" fmla="*/ 3736975 h 6858000"/>
              <a:gd name="connsiteX66" fmla="*/ 55427 w 5282519"/>
              <a:gd name="connsiteY66" fmla="*/ 3697287 h 6858000"/>
              <a:gd name="connsiteX67" fmla="*/ 38632 w 5282519"/>
              <a:gd name="connsiteY67" fmla="*/ 3656012 h 6858000"/>
              <a:gd name="connsiteX68" fmla="*/ 23515 w 5282519"/>
              <a:gd name="connsiteY68" fmla="*/ 3609975 h 6858000"/>
              <a:gd name="connsiteX69" fmla="*/ 11758 w 5282519"/>
              <a:gd name="connsiteY69" fmla="*/ 3557587 h 6858000"/>
              <a:gd name="connsiteX70" fmla="*/ 3359 w 5282519"/>
              <a:gd name="connsiteY70" fmla="*/ 3497262 h 6858000"/>
              <a:gd name="connsiteX71" fmla="*/ 0 w 5282519"/>
              <a:gd name="connsiteY71" fmla="*/ 3427412 h 6858000"/>
              <a:gd name="connsiteX72" fmla="*/ 3359 w 5282519"/>
              <a:gd name="connsiteY72" fmla="*/ 3360737 h 6858000"/>
              <a:gd name="connsiteX73" fmla="*/ 11758 w 5282519"/>
              <a:gd name="connsiteY73" fmla="*/ 3300412 h 6858000"/>
              <a:gd name="connsiteX74" fmla="*/ 23515 w 5282519"/>
              <a:gd name="connsiteY74" fmla="*/ 3248025 h 6858000"/>
              <a:gd name="connsiteX75" fmla="*/ 38632 w 5282519"/>
              <a:gd name="connsiteY75" fmla="*/ 3201987 h 6858000"/>
              <a:gd name="connsiteX76" fmla="*/ 55427 w 5282519"/>
              <a:gd name="connsiteY76" fmla="*/ 3160712 h 6858000"/>
              <a:gd name="connsiteX77" fmla="*/ 75583 w 5282519"/>
              <a:gd name="connsiteY77" fmla="*/ 3121025 h 6858000"/>
              <a:gd name="connsiteX78" fmla="*/ 95738 w 5282519"/>
              <a:gd name="connsiteY78" fmla="*/ 3084512 h 6858000"/>
              <a:gd name="connsiteX79" fmla="*/ 115893 w 5282519"/>
              <a:gd name="connsiteY79" fmla="*/ 3046412 h 6858000"/>
              <a:gd name="connsiteX80" fmla="*/ 134368 w 5282519"/>
              <a:gd name="connsiteY80" fmla="*/ 3009900 h 6858000"/>
              <a:gd name="connsiteX81" fmla="*/ 152844 w 5282519"/>
              <a:gd name="connsiteY81" fmla="*/ 2967037 h 6858000"/>
              <a:gd name="connsiteX82" fmla="*/ 167960 w 5282519"/>
              <a:gd name="connsiteY82" fmla="*/ 2922587 h 6858000"/>
              <a:gd name="connsiteX83" fmla="*/ 178038 w 5282519"/>
              <a:gd name="connsiteY83" fmla="*/ 2868612 h 6858000"/>
              <a:gd name="connsiteX84" fmla="*/ 188115 w 5282519"/>
              <a:gd name="connsiteY84" fmla="*/ 2809875 h 6858000"/>
              <a:gd name="connsiteX85" fmla="*/ 189795 w 5282519"/>
              <a:gd name="connsiteY85" fmla="*/ 2741612 h 6858000"/>
              <a:gd name="connsiteX86" fmla="*/ 188115 w 5282519"/>
              <a:gd name="connsiteY86" fmla="*/ 2671762 h 6858000"/>
              <a:gd name="connsiteX87" fmla="*/ 178038 w 5282519"/>
              <a:gd name="connsiteY87" fmla="*/ 2613025 h 6858000"/>
              <a:gd name="connsiteX88" fmla="*/ 167960 w 5282519"/>
              <a:gd name="connsiteY88" fmla="*/ 2560637 h 6858000"/>
              <a:gd name="connsiteX89" fmla="*/ 152844 w 5282519"/>
              <a:gd name="connsiteY89" fmla="*/ 2513012 h 6858000"/>
              <a:gd name="connsiteX90" fmla="*/ 134368 w 5282519"/>
              <a:gd name="connsiteY90" fmla="*/ 2471737 h 6858000"/>
              <a:gd name="connsiteX91" fmla="*/ 115893 w 5282519"/>
              <a:gd name="connsiteY91" fmla="*/ 2433637 h 6858000"/>
              <a:gd name="connsiteX92" fmla="*/ 95738 w 5282519"/>
              <a:gd name="connsiteY92" fmla="*/ 2395537 h 6858000"/>
              <a:gd name="connsiteX93" fmla="*/ 75583 w 5282519"/>
              <a:gd name="connsiteY93" fmla="*/ 2359025 h 6858000"/>
              <a:gd name="connsiteX94" fmla="*/ 55427 w 5282519"/>
              <a:gd name="connsiteY94" fmla="*/ 2319337 h 6858000"/>
              <a:gd name="connsiteX95" fmla="*/ 38632 w 5282519"/>
              <a:gd name="connsiteY95" fmla="*/ 2278062 h 6858000"/>
              <a:gd name="connsiteX96" fmla="*/ 23515 w 5282519"/>
              <a:gd name="connsiteY96" fmla="*/ 2232025 h 6858000"/>
              <a:gd name="connsiteX97" fmla="*/ 11758 w 5282519"/>
              <a:gd name="connsiteY97" fmla="*/ 2179637 h 6858000"/>
              <a:gd name="connsiteX98" fmla="*/ 3359 w 5282519"/>
              <a:gd name="connsiteY98" fmla="*/ 2119312 h 6858000"/>
              <a:gd name="connsiteX99" fmla="*/ 0 w 5282519"/>
              <a:gd name="connsiteY99" fmla="*/ 2051050 h 6858000"/>
              <a:gd name="connsiteX100" fmla="*/ 3359 w 5282519"/>
              <a:gd name="connsiteY100" fmla="*/ 1982787 h 6858000"/>
              <a:gd name="connsiteX101" fmla="*/ 11758 w 5282519"/>
              <a:gd name="connsiteY101" fmla="*/ 1922462 h 6858000"/>
              <a:gd name="connsiteX102" fmla="*/ 23515 w 5282519"/>
              <a:gd name="connsiteY102" fmla="*/ 1870075 h 6858000"/>
              <a:gd name="connsiteX103" fmla="*/ 38632 w 5282519"/>
              <a:gd name="connsiteY103" fmla="*/ 1824037 h 6858000"/>
              <a:gd name="connsiteX104" fmla="*/ 55427 w 5282519"/>
              <a:gd name="connsiteY104" fmla="*/ 1782762 h 6858000"/>
              <a:gd name="connsiteX105" fmla="*/ 75583 w 5282519"/>
              <a:gd name="connsiteY105" fmla="*/ 1743075 h 6858000"/>
              <a:gd name="connsiteX106" fmla="*/ 95738 w 5282519"/>
              <a:gd name="connsiteY106" fmla="*/ 1708150 h 6858000"/>
              <a:gd name="connsiteX107" fmla="*/ 115893 w 5282519"/>
              <a:gd name="connsiteY107" fmla="*/ 1671637 h 6858000"/>
              <a:gd name="connsiteX108" fmla="*/ 134368 w 5282519"/>
              <a:gd name="connsiteY108" fmla="*/ 1631950 h 6858000"/>
              <a:gd name="connsiteX109" fmla="*/ 152844 w 5282519"/>
              <a:gd name="connsiteY109" fmla="*/ 1589087 h 6858000"/>
              <a:gd name="connsiteX110" fmla="*/ 167960 w 5282519"/>
              <a:gd name="connsiteY110" fmla="*/ 1544637 h 6858000"/>
              <a:gd name="connsiteX111" fmla="*/ 178038 w 5282519"/>
              <a:gd name="connsiteY111" fmla="*/ 1492250 h 6858000"/>
              <a:gd name="connsiteX112" fmla="*/ 188115 w 5282519"/>
              <a:gd name="connsiteY112" fmla="*/ 1431925 h 6858000"/>
              <a:gd name="connsiteX113" fmla="*/ 189795 w 5282519"/>
              <a:gd name="connsiteY113" fmla="*/ 1363662 h 6858000"/>
              <a:gd name="connsiteX114" fmla="*/ 188115 w 5282519"/>
              <a:gd name="connsiteY114" fmla="*/ 1295400 h 6858000"/>
              <a:gd name="connsiteX115" fmla="*/ 178038 w 5282519"/>
              <a:gd name="connsiteY115" fmla="*/ 1235075 h 6858000"/>
              <a:gd name="connsiteX116" fmla="*/ 167960 w 5282519"/>
              <a:gd name="connsiteY116" fmla="*/ 1182687 h 6858000"/>
              <a:gd name="connsiteX117" fmla="*/ 152844 w 5282519"/>
              <a:gd name="connsiteY117" fmla="*/ 1136650 h 6858000"/>
              <a:gd name="connsiteX118" fmla="*/ 134368 w 5282519"/>
              <a:gd name="connsiteY118" fmla="*/ 1095375 h 6858000"/>
              <a:gd name="connsiteX119" fmla="*/ 115893 w 5282519"/>
              <a:gd name="connsiteY119" fmla="*/ 1055687 h 6858000"/>
              <a:gd name="connsiteX120" fmla="*/ 95738 w 5282519"/>
              <a:gd name="connsiteY120" fmla="*/ 1017587 h 6858000"/>
              <a:gd name="connsiteX121" fmla="*/ 75583 w 5282519"/>
              <a:gd name="connsiteY121" fmla="*/ 981075 h 6858000"/>
              <a:gd name="connsiteX122" fmla="*/ 55427 w 5282519"/>
              <a:gd name="connsiteY122" fmla="*/ 942975 h 6858000"/>
              <a:gd name="connsiteX123" fmla="*/ 38632 w 5282519"/>
              <a:gd name="connsiteY123" fmla="*/ 901700 h 6858000"/>
              <a:gd name="connsiteX124" fmla="*/ 23515 w 5282519"/>
              <a:gd name="connsiteY124" fmla="*/ 854075 h 6858000"/>
              <a:gd name="connsiteX125" fmla="*/ 11758 w 5282519"/>
              <a:gd name="connsiteY125" fmla="*/ 801687 h 6858000"/>
              <a:gd name="connsiteX126" fmla="*/ 3359 w 5282519"/>
              <a:gd name="connsiteY126" fmla="*/ 744537 h 6858000"/>
              <a:gd name="connsiteX127" fmla="*/ 0 w 5282519"/>
              <a:gd name="connsiteY127" fmla="*/ 673100 h 6858000"/>
              <a:gd name="connsiteX128" fmla="*/ 3359 w 5282519"/>
              <a:gd name="connsiteY128" fmla="*/ 606425 h 6858000"/>
              <a:gd name="connsiteX129" fmla="*/ 11758 w 5282519"/>
              <a:gd name="connsiteY129" fmla="*/ 546100 h 6858000"/>
              <a:gd name="connsiteX130" fmla="*/ 23515 w 5282519"/>
              <a:gd name="connsiteY130" fmla="*/ 496887 h 6858000"/>
              <a:gd name="connsiteX131" fmla="*/ 38632 w 5282519"/>
              <a:gd name="connsiteY131" fmla="*/ 450850 h 6858000"/>
              <a:gd name="connsiteX132" fmla="*/ 55427 w 5282519"/>
              <a:gd name="connsiteY132" fmla="*/ 409575 h 6858000"/>
              <a:gd name="connsiteX133" fmla="*/ 73903 w 5282519"/>
              <a:gd name="connsiteY133" fmla="*/ 369887 h 6858000"/>
              <a:gd name="connsiteX134" fmla="*/ 92379 w 5282519"/>
              <a:gd name="connsiteY134" fmla="*/ 334962 h 6858000"/>
              <a:gd name="connsiteX135" fmla="*/ 112534 w 5282519"/>
              <a:gd name="connsiteY135" fmla="*/ 296862 h 6858000"/>
              <a:gd name="connsiteX136" fmla="*/ 132689 w 5282519"/>
              <a:gd name="connsiteY136" fmla="*/ 260350 h 6858000"/>
              <a:gd name="connsiteX137" fmla="*/ 149485 w 5282519"/>
              <a:gd name="connsiteY137" fmla="*/ 217487 h 6858000"/>
              <a:gd name="connsiteX138" fmla="*/ 166281 w 5282519"/>
              <a:gd name="connsiteY138" fmla="*/ 174625 h 6858000"/>
              <a:gd name="connsiteX139" fmla="*/ 176358 w 5282519"/>
              <a:gd name="connsiteY139" fmla="*/ 122237 h 6858000"/>
              <a:gd name="connsiteX140" fmla="*/ 184756 w 5282519"/>
              <a:gd name="connsiteY140" fmla="*/ 6667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5282519" h="6858000">
                <a:moveTo>
                  <a:pt x="189795" y="0"/>
                </a:moveTo>
                <a:lnTo>
                  <a:pt x="5282519" y="0"/>
                </a:lnTo>
                <a:lnTo>
                  <a:pt x="5282519" y="6858000"/>
                </a:lnTo>
                <a:lnTo>
                  <a:pt x="189795" y="6858000"/>
                </a:lnTo>
                <a:lnTo>
                  <a:pt x="184756" y="6791325"/>
                </a:lnTo>
                <a:lnTo>
                  <a:pt x="176358" y="6735762"/>
                </a:lnTo>
                <a:lnTo>
                  <a:pt x="166281" y="6683375"/>
                </a:lnTo>
                <a:lnTo>
                  <a:pt x="149485" y="6640512"/>
                </a:lnTo>
                <a:lnTo>
                  <a:pt x="132689" y="6597650"/>
                </a:lnTo>
                <a:lnTo>
                  <a:pt x="112534" y="6561137"/>
                </a:lnTo>
                <a:lnTo>
                  <a:pt x="92379" y="6523037"/>
                </a:lnTo>
                <a:lnTo>
                  <a:pt x="73903" y="6488112"/>
                </a:lnTo>
                <a:lnTo>
                  <a:pt x="55427" y="6448425"/>
                </a:lnTo>
                <a:lnTo>
                  <a:pt x="38632" y="6407150"/>
                </a:lnTo>
                <a:lnTo>
                  <a:pt x="23515" y="6361112"/>
                </a:lnTo>
                <a:lnTo>
                  <a:pt x="11758" y="6311900"/>
                </a:lnTo>
                <a:lnTo>
                  <a:pt x="3359" y="6251575"/>
                </a:lnTo>
                <a:lnTo>
                  <a:pt x="0" y="6183312"/>
                </a:lnTo>
                <a:lnTo>
                  <a:pt x="3359" y="6113462"/>
                </a:lnTo>
                <a:lnTo>
                  <a:pt x="11758" y="6056312"/>
                </a:lnTo>
                <a:lnTo>
                  <a:pt x="23515" y="6003925"/>
                </a:lnTo>
                <a:lnTo>
                  <a:pt x="38632" y="5956300"/>
                </a:lnTo>
                <a:lnTo>
                  <a:pt x="55427" y="5915025"/>
                </a:lnTo>
                <a:lnTo>
                  <a:pt x="75583" y="5876925"/>
                </a:lnTo>
                <a:lnTo>
                  <a:pt x="95738" y="5840412"/>
                </a:lnTo>
                <a:lnTo>
                  <a:pt x="115893" y="5802312"/>
                </a:lnTo>
                <a:lnTo>
                  <a:pt x="134368" y="5762625"/>
                </a:lnTo>
                <a:lnTo>
                  <a:pt x="152844" y="5721350"/>
                </a:lnTo>
                <a:lnTo>
                  <a:pt x="167960" y="5675312"/>
                </a:lnTo>
                <a:lnTo>
                  <a:pt x="178038" y="5622925"/>
                </a:lnTo>
                <a:lnTo>
                  <a:pt x="188115" y="5562600"/>
                </a:lnTo>
                <a:lnTo>
                  <a:pt x="189795" y="5494337"/>
                </a:lnTo>
                <a:lnTo>
                  <a:pt x="188115" y="5426075"/>
                </a:lnTo>
                <a:lnTo>
                  <a:pt x="178038" y="5365750"/>
                </a:lnTo>
                <a:lnTo>
                  <a:pt x="167960" y="5313362"/>
                </a:lnTo>
                <a:lnTo>
                  <a:pt x="152844" y="5268912"/>
                </a:lnTo>
                <a:lnTo>
                  <a:pt x="134368" y="5226050"/>
                </a:lnTo>
                <a:lnTo>
                  <a:pt x="115893" y="5186362"/>
                </a:lnTo>
                <a:lnTo>
                  <a:pt x="95738" y="5149850"/>
                </a:lnTo>
                <a:lnTo>
                  <a:pt x="75583" y="5114925"/>
                </a:lnTo>
                <a:lnTo>
                  <a:pt x="55427" y="5075237"/>
                </a:lnTo>
                <a:lnTo>
                  <a:pt x="38632" y="5033962"/>
                </a:lnTo>
                <a:lnTo>
                  <a:pt x="23515" y="4987925"/>
                </a:lnTo>
                <a:lnTo>
                  <a:pt x="11758" y="4935537"/>
                </a:lnTo>
                <a:lnTo>
                  <a:pt x="3359" y="4875212"/>
                </a:lnTo>
                <a:lnTo>
                  <a:pt x="0" y="4806950"/>
                </a:lnTo>
                <a:lnTo>
                  <a:pt x="3359" y="4738687"/>
                </a:lnTo>
                <a:lnTo>
                  <a:pt x="11758" y="4678362"/>
                </a:lnTo>
                <a:lnTo>
                  <a:pt x="23515" y="4625975"/>
                </a:lnTo>
                <a:lnTo>
                  <a:pt x="38632" y="4579937"/>
                </a:lnTo>
                <a:lnTo>
                  <a:pt x="55427" y="4537075"/>
                </a:lnTo>
                <a:lnTo>
                  <a:pt x="75583" y="4498975"/>
                </a:lnTo>
                <a:lnTo>
                  <a:pt x="115893" y="4424362"/>
                </a:lnTo>
                <a:lnTo>
                  <a:pt x="134368" y="4386262"/>
                </a:lnTo>
                <a:lnTo>
                  <a:pt x="152844" y="4343400"/>
                </a:lnTo>
                <a:lnTo>
                  <a:pt x="167960" y="4297362"/>
                </a:lnTo>
                <a:lnTo>
                  <a:pt x="178038" y="4244975"/>
                </a:lnTo>
                <a:lnTo>
                  <a:pt x="188115" y="4186237"/>
                </a:lnTo>
                <a:lnTo>
                  <a:pt x="189795" y="4116387"/>
                </a:lnTo>
                <a:lnTo>
                  <a:pt x="188115" y="4048125"/>
                </a:lnTo>
                <a:lnTo>
                  <a:pt x="178038" y="3987800"/>
                </a:lnTo>
                <a:lnTo>
                  <a:pt x="167960" y="3935412"/>
                </a:lnTo>
                <a:lnTo>
                  <a:pt x="152844" y="3890962"/>
                </a:lnTo>
                <a:lnTo>
                  <a:pt x="134368" y="3848100"/>
                </a:lnTo>
                <a:lnTo>
                  <a:pt x="115893" y="3811587"/>
                </a:lnTo>
                <a:lnTo>
                  <a:pt x="75583" y="3736975"/>
                </a:lnTo>
                <a:lnTo>
                  <a:pt x="55427" y="3697287"/>
                </a:lnTo>
                <a:lnTo>
                  <a:pt x="38632" y="3656012"/>
                </a:lnTo>
                <a:lnTo>
                  <a:pt x="23515" y="3609975"/>
                </a:lnTo>
                <a:lnTo>
                  <a:pt x="11758" y="3557587"/>
                </a:lnTo>
                <a:lnTo>
                  <a:pt x="3359" y="3497262"/>
                </a:lnTo>
                <a:lnTo>
                  <a:pt x="0" y="3427412"/>
                </a:lnTo>
                <a:lnTo>
                  <a:pt x="3359" y="3360737"/>
                </a:lnTo>
                <a:lnTo>
                  <a:pt x="11758" y="3300412"/>
                </a:lnTo>
                <a:lnTo>
                  <a:pt x="23515" y="3248025"/>
                </a:lnTo>
                <a:lnTo>
                  <a:pt x="38632" y="3201987"/>
                </a:lnTo>
                <a:lnTo>
                  <a:pt x="55427" y="3160712"/>
                </a:lnTo>
                <a:lnTo>
                  <a:pt x="75583" y="3121025"/>
                </a:lnTo>
                <a:lnTo>
                  <a:pt x="95738" y="3084512"/>
                </a:lnTo>
                <a:lnTo>
                  <a:pt x="115893" y="3046412"/>
                </a:lnTo>
                <a:lnTo>
                  <a:pt x="134368" y="3009900"/>
                </a:lnTo>
                <a:lnTo>
                  <a:pt x="152844" y="2967037"/>
                </a:lnTo>
                <a:lnTo>
                  <a:pt x="167960" y="2922587"/>
                </a:lnTo>
                <a:lnTo>
                  <a:pt x="178038" y="2868612"/>
                </a:lnTo>
                <a:lnTo>
                  <a:pt x="188115" y="2809875"/>
                </a:lnTo>
                <a:lnTo>
                  <a:pt x="189795" y="2741612"/>
                </a:lnTo>
                <a:lnTo>
                  <a:pt x="188115" y="2671762"/>
                </a:lnTo>
                <a:lnTo>
                  <a:pt x="178038" y="2613025"/>
                </a:lnTo>
                <a:lnTo>
                  <a:pt x="167960" y="2560637"/>
                </a:lnTo>
                <a:lnTo>
                  <a:pt x="152844" y="2513012"/>
                </a:lnTo>
                <a:lnTo>
                  <a:pt x="134368" y="2471737"/>
                </a:lnTo>
                <a:lnTo>
                  <a:pt x="115893" y="2433637"/>
                </a:lnTo>
                <a:lnTo>
                  <a:pt x="95738" y="2395537"/>
                </a:lnTo>
                <a:lnTo>
                  <a:pt x="75583" y="2359025"/>
                </a:lnTo>
                <a:lnTo>
                  <a:pt x="55427" y="2319337"/>
                </a:lnTo>
                <a:lnTo>
                  <a:pt x="38632" y="2278062"/>
                </a:lnTo>
                <a:lnTo>
                  <a:pt x="23515" y="2232025"/>
                </a:lnTo>
                <a:lnTo>
                  <a:pt x="11758" y="2179637"/>
                </a:lnTo>
                <a:lnTo>
                  <a:pt x="3359" y="2119312"/>
                </a:lnTo>
                <a:lnTo>
                  <a:pt x="0" y="2051050"/>
                </a:lnTo>
                <a:lnTo>
                  <a:pt x="3359" y="1982787"/>
                </a:lnTo>
                <a:lnTo>
                  <a:pt x="11758" y="1922462"/>
                </a:lnTo>
                <a:lnTo>
                  <a:pt x="23515" y="1870075"/>
                </a:lnTo>
                <a:lnTo>
                  <a:pt x="38632" y="1824037"/>
                </a:lnTo>
                <a:lnTo>
                  <a:pt x="55427" y="1782762"/>
                </a:lnTo>
                <a:lnTo>
                  <a:pt x="75583" y="1743075"/>
                </a:lnTo>
                <a:lnTo>
                  <a:pt x="95738" y="1708150"/>
                </a:lnTo>
                <a:lnTo>
                  <a:pt x="115893" y="1671637"/>
                </a:lnTo>
                <a:lnTo>
                  <a:pt x="134368" y="1631950"/>
                </a:lnTo>
                <a:lnTo>
                  <a:pt x="152844" y="1589087"/>
                </a:lnTo>
                <a:lnTo>
                  <a:pt x="167960" y="1544637"/>
                </a:lnTo>
                <a:lnTo>
                  <a:pt x="178038" y="1492250"/>
                </a:lnTo>
                <a:lnTo>
                  <a:pt x="188115" y="1431925"/>
                </a:lnTo>
                <a:lnTo>
                  <a:pt x="189795" y="1363662"/>
                </a:lnTo>
                <a:lnTo>
                  <a:pt x="188115" y="1295400"/>
                </a:lnTo>
                <a:lnTo>
                  <a:pt x="178038" y="1235075"/>
                </a:lnTo>
                <a:lnTo>
                  <a:pt x="167960" y="1182687"/>
                </a:lnTo>
                <a:lnTo>
                  <a:pt x="152844" y="1136650"/>
                </a:lnTo>
                <a:lnTo>
                  <a:pt x="134368" y="1095375"/>
                </a:lnTo>
                <a:lnTo>
                  <a:pt x="115893" y="1055687"/>
                </a:lnTo>
                <a:lnTo>
                  <a:pt x="95738" y="1017587"/>
                </a:lnTo>
                <a:lnTo>
                  <a:pt x="75583" y="981075"/>
                </a:lnTo>
                <a:lnTo>
                  <a:pt x="55427" y="942975"/>
                </a:lnTo>
                <a:lnTo>
                  <a:pt x="38632" y="901700"/>
                </a:lnTo>
                <a:lnTo>
                  <a:pt x="23515" y="854075"/>
                </a:lnTo>
                <a:lnTo>
                  <a:pt x="11758" y="801687"/>
                </a:lnTo>
                <a:lnTo>
                  <a:pt x="3359" y="744537"/>
                </a:lnTo>
                <a:lnTo>
                  <a:pt x="0" y="673100"/>
                </a:lnTo>
                <a:lnTo>
                  <a:pt x="3359" y="606425"/>
                </a:lnTo>
                <a:lnTo>
                  <a:pt x="11758" y="546100"/>
                </a:lnTo>
                <a:lnTo>
                  <a:pt x="23515" y="496887"/>
                </a:lnTo>
                <a:lnTo>
                  <a:pt x="38632" y="450850"/>
                </a:lnTo>
                <a:lnTo>
                  <a:pt x="55427" y="409575"/>
                </a:lnTo>
                <a:lnTo>
                  <a:pt x="73903" y="369887"/>
                </a:lnTo>
                <a:lnTo>
                  <a:pt x="92379" y="334962"/>
                </a:lnTo>
                <a:lnTo>
                  <a:pt x="112534" y="296862"/>
                </a:lnTo>
                <a:lnTo>
                  <a:pt x="132689" y="260350"/>
                </a:lnTo>
                <a:lnTo>
                  <a:pt x="149485" y="217487"/>
                </a:lnTo>
                <a:lnTo>
                  <a:pt x="166281" y="174625"/>
                </a:lnTo>
                <a:lnTo>
                  <a:pt x="176358" y="122237"/>
                </a:lnTo>
                <a:lnTo>
                  <a:pt x="184756" y="6667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1" name="Picture 4">
            <a:extLst>
              <a:ext uri="{FF2B5EF4-FFF2-40B4-BE49-F238E27FC236}">
                <a16:creationId xmlns:a16="http://schemas.microsoft.com/office/drawing/2014/main" id="{0696F995-9AC7-4CA8-A437-97EB22F4A0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012" r="2" b="2"/>
          <a:stretch/>
        </p:blipFill>
        <p:spPr>
          <a:xfrm>
            <a:off x="6909481" y="10"/>
            <a:ext cx="5282519" cy="6857990"/>
          </a:xfrm>
          <a:custGeom>
            <a:avLst/>
            <a:gdLst/>
            <a:ahLst/>
            <a:cxnLst/>
            <a:rect l="l" t="t" r="r" b="b"/>
            <a:pathLst>
              <a:path w="5282519" h="6858000">
                <a:moveTo>
                  <a:pt x="189795" y="0"/>
                </a:moveTo>
                <a:lnTo>
                  <a:pt x="5282519" y="0"/>
                </a:lnTo>
                <a:lnTo>
                  <a:pt x="5282519" y="6858000"/>
                </a:lnTo>
                <a:lnTo>
                  <a:pt x="189795" y="6858000"/>
                </a:lnTo>
                <a:lnTo>
                  <a:pt x="184756" y="6791325"/>
                </a:lnTo>
                <a:lnTo>
                  <a:pt x="176358" y="6735762"/>
                </a:lnTo>
                <a:lnTo>
                  <a:pt x="166281" y="6683375"/>
                </a:lnTo>
                <a:lnTo>
                  <a:pt x="149485" y="6640512"/>
                </a:lnTo>
                <a:lnTo>
                  <a:pt x="132689" y="6597650"/>
                </a:lnTo>
                <a:lnTo>
                  <a:pt x="112534" y="6561137"/>
                </a:lnTo>
                <a:lnTo>
                  <a:pt x="92379" y="6523037"/>
                </a:lnTo>
                <a:lnTo>
                  <a:pt x="73903" y="6488112"/>
                </a:lnTo>
                <a:lnTo>
                  <a:pt x="55427" y="6448425"/>
                </a:lnTo>
                <a:lnTo>
                  <a:pt x="38632" y="6407150"/>
                </a:lnTo>
                <a:lnTo>
                  <a:pt x="23515" y="6361112"/>
                </a:lnTo>
                <a:lnTo>
                  <a:pt x="11758" y="6311900"/>
                </a:lnTo>
                <a:lnTo>
                  <a:pt x="3359" y="6251575"/>
                </a:lnTo>
                <a:lnTo>
                  <a:pt x="0" y="6183312"/>
                </a:lnTo>
                <a:lnTo>
                  <a:pt x="3359" y="6113462"/>
                </a:lnTo>
                <a:lnTo>
                  <a:pt x="11758" y="6056312"/>
                </a:lnTo>
                <a:lnTo>
                  <a:pt x="23515" y="6003925"/>
                </a:lnTo>
                <a:lnTo>
                  <a:pt x="38632" y="5956300"/>
                </a:lnTo>
                <a:lnTo>
                  <a:pt x="55427" y="5915025"/>
                </a:lnTo>
                <a:lnTo>
                  <a:pt x="75583" y="5876925"/>
                </a:lnTo>
                <a:lnTo>
                  <a:pt x="95738" y="5840412"/>
                </a:lnTo>
                <a:lnTo>
                  <a:pt x="115893" y="5802312"/>
                </a:lnTo>
                <a:lnTo>
                  <a:pt x="134368" y="5762625"/>
                </a:lnTo>
                <a:lnTo>
                  <a:pt x="152844" y="5721350"/>
                </a:lnTo>
                <a:lnTo>
                  <a:pt x="167960" y="5675312"/>
                </a:lnTo>
                <a:lnTo>
                  <a:pt x="178038" y="5622925"/>
                </a:lnTo>
                <a:lnTo>
                  <a:pt x="188115" y="5562600"/>
                </a:lnTo>
                <a:lnTo>
                  <a:pt x="189795" y="5494337"/>
                </a:lnTo>
                <a:lnTo>
                  <a:pt x="188115" y="5426075"/>
                </a:lnTo>
                <a:lnTo>
                  <a:pt x="178038" y="5365750"/>
                </a:lnTo>
                <a:lnTo>
                  <a:pt x="167960" y="5313362"/>
                </a:lnTo>
                <a:lnTo>
                  <a:pt x="152844" y="5268912"/>
                </a:lnTo>
                <a:lnTo>
                  <a:pt x="134368" y="5226050"/>
                </a:lnTo>
                <a:lnTo>
                  <a:pt x="115893" y="5186362"/>
                </a:lnTo>
                <a:lnTo>
                  <a:pt x="95738" y="5149850"/>
                </a:lnTo>
                <a:lnTo>
                  <a:pt x="75583" y="5114925"/>
                </a:lnTo>
                <a:lnTo>
                  <a:pt x="55427" y="5075237"/>
                </a:lnTo>
                <a:lnTo>
                  <a:pt x="38632" y="5033962"/>
                </a:lnTo>
                <a:lnTo>
                  <a:pt x="23515" y="4987925"/>
                </a:lnTo>
                <a:lnTo>
                  <a:pt x="11758" y="4935537"/>
                </a:lnTo>
                <a:lnTo>
                  <a:pt x="3359" y="4875212"/>
                </a:lnTo>
                <a:lnTo>
                  <a:pt x="0" y="4806950"/>
                </a:lnTo>
                <a:lnTo>
                  <a:pt x="3359" y="4738687"/>
                </a:lnTo>
                <a:lnTo>
                  <a:pt x="11758" y="4678362"/>
                </a:lnTo>
                <a:lnTo>
                  <a:pt x="23515" y="4625975"/>
                </a:lnTo>
                <a:lnTo>
                  <a:pt x="38632" y="4579937"/>
                </a:lnTo>
                <a:lnTo>
                  <a:pt x="55427" y="4537075"/>
                </a:lnTo>
                <a:lnTo>
                  <a:pt x="75583" y="4498975"/>
                </a:lnTo>
                <a:lnTo>
                  <a:pt x="115893" y="4424362"/>
                </a:lnTo>
                <a:lnTo>
                  <a:pt x="134368" y="4386262"/>
                </a:lnTo>
                <a:lnTo>
                  <a:pt x="152844" y="4343400"/>
                </a:lnTo>
                <a:lnTo>
                  <a:pt x="167960" y="4297362"/>
                </a:lnTo>
                <a:lnTo>
                  <a:pt x="178038" y="4244975"/>
                </a:lnTo>
                <a:lnTo>
                  <a:pt x="188115" y="4186237"/>
                </a:lnTo>
                <a:lnTo>
                  <a:pt x="189795" y="4116387"/>
                </a:lnTo>
                <a:lnTo>
                  <a:pt x="188115" y="4048125"/>
                </a:lnTo>
                <a:lnTo>
                  <a:pt x="178038" y="3987800"/>
                </a:lnTo>
                <a:lnTo>
                  <a:pt x="167960" y="3935412"/>
                </a:lnTo>
                <a:lnTo>
                  <a:pt x="152844" y="3890962"/>
                </a:lnTo>
                <a:lnTo>
                  <a:pt x="134368" y="3848100"/>
                </a:lnTo>
                <a:lnTo>
                  <a:pt x="115893" y="3811587"/>
                </a:lnTo>
                <a:lnTo>
                  <a:pt x="75583" y="3736975"/>
                </a:lnTo>
                <a:lnTo>
                  <a:pt x="55427" y="3697287"/>
                </a:lnTo>
                <a:lnTo>
                  <a:pt x="38632" y="3656012"/>
                </a:lnTo>
                <a:lnTo>
                  <a:pt x="23515" y="3609975"/>
                </a:lnTo>
                <a:lnTo>
                  <a:pt x="11758" y="3557587"/>
                </a:lnTo>
                <a:lnTo>
                  <a:pt x="3359" y="3497262"/>
                </a:lnTo>
                <a:lnTo>
                  <a:pt x="0" y="3427412"/>
                </a:lnTo>
                <a:lnTo>
                  <a:pt x="3359" y="3360737"/>
                </a:lnTo>
                <a:lnTo>
                  <a:pt x="11758" y="3300412"/>
                </a:lnTo>
                <a:lnTo>
                  <a:pt x="23515" y="3248025"/>
                </a:lnTo>
                <a:lnTo>
                  <a:pt x="38632" y="3201987"/>
                </a:lnTo>
                <a:lnTo>
                  <a:pt x="55427" y="3160712"/>
                </a:lnTo>
                <a:lnTo>
                  <a:pt x="75583" y="3121025"/>
                </a:lnTo>
                <a:lnTo>
                  <a:pt x="95738" y="3084512"/>
                </a:lnTo>
                <a:lnTo>
                  <a:pt x="115893" y="3046412"/>
                </a:lnTo>
                <a:lnTo>
                  <a:pt x="134368" y="3009900"/>
                </a:lnTo>
                <a:lnTo>
                  <a:pt x="152844" y="2967037"/>
                </a:lnTo>
                <a:lnTo>
                  <a:pt x="167960" y="2922587"/>
                </a:lnTo>
                <a:lnTo>
                  <a:pt x="178038" y="2868612"/>
                </a:lnTo>
                <a:lnTo>
                  <a:pt x="188115" y="2809875"/>
                </a:lnTo>
                <a:lnTo>
                  <a:pt x="189795" y="2741612"/>
                </a:lnTo>
                <a:lnTo>
                  <a:pt x="188115" y="2671762"/>
                </a:lnTo>
                <a:lnTo>
                  <a:pt x="178038" y="2613025"/>
                </a:lnTo>
                <a:lnTo>
                  <a:pt x="167960" y="2560637"/>
                </a:lnTo>
                <a:lnTo>
                  <a:pt x="152844" y="2513012"/>
                </a:lnTo>
                <a:lnTo>
                  <a:pt x="134368" y="2471737"/>
                </a:lnTo>
                <a:lnTo>
                  <a:pt x="115893" y="2433637"/>
                </a:lnTo>
                <a:lnTo>
                  <a:pt x="95738" y="2395537"/>
                </a:lnTo>
                <a:lnTo>
                  <a:pt x="75583" y="2359025"/>
                </a:lnTo>
                <a:lnTo>
                  <a:pt x="55427" y="2319337"/>
                </a:lnTo>
                <a:lnTo>
                  <a:pt x="38632" y="2278062"/>
                </a:lnTo>
                <a:lnTo>
                  <a:pt x="23515" y="2232025"/>
                </a:lnTo>
                <a:lnTo>
                  <a:pt x="11758" y="2179637"/>
                </a:lnTo>
                <a:lnTo>
                  <a:pt x="3359" y="2119312"/>
                </a:lnTo>
                <a:lnTo>
                  <a:pt x="0" y="2051050"/>
                </a:lnTo>
                <a:lnTo>
                  <a:pt x="3359" y="1982787"/>
                </a:lnTo>
                <a:lnTo>
                  <a:pt x="11758" y="1922462"/>
                </a:lnTo>
                <a:lnTo>
                  <a:pt x="23515" y="1870075"/>
                </a:lnTo>
                <a:lnTo>
                  <a:pt x="38632" y="1824037"/>
                </a:lnTo>
                <a:lnTo>
                  <a:pt x="55427" y="1782762"/>
                </a:lnTo>
                <a:lnTo>
                  <a:pt x="75583" y="1743075"/>
                </a:lnTo>
                <a:lnTo>
                  <a:pt x="95738" y="1708150"/>
                </a:lnTo>
                <a:lnTo>
                  <a:pt x="115893" y="1671637"/>
                </a:lnTo>
                <a:lnTo>
                  <a:pt x="134368" y="1631950"/>
                </a:lnTo>
                <a:lnTo>
                  <a:pt x="152844" y="1589087"/>
                </a:lnTo>
                <a:lnTo>
                  <a:pt x="167960" y="1544637"/>
                </a:lnTo>
                <a:lnTo>
                  <a:pt x="178038" y="1492250"/>
                </a:lnTo>
                <a:lnTo>
                  <a:pt x="188115" y="1431925"/>
                </a:lnTo>
                <a:lnTo>
                  <a:pt x="189795" y="1363662"/>
                </a:lnTo>
                <a:lnTo>
                  <a:pt x="188115" y="1295400"/>
                </a:lnTo>
                <a:lnTo>
                  <a:pt x="178038" y="1235075"/>
                </a:lnTo>
                <a:lnTo>
                  <a:pt x="167960" y="1182687"/>
                </a:lnTo>
                <a:lnTo>
                  <a:pt x="152844" y="1136650"/>
                </a:lnTo>
                <a:lnTo>
                  <a:pt x="134368" y="1095375"/>
                </a:lnTo>
                <a:lnTo>
                  <a:pt x="115893" y="1055687"/>
                </a:lnTo>
                <a:lnTo>
                  <a:pt x="95738" y="1017587"/>
                </a:lnTo>
                <a:lnTo>
                  <a:pt x="75583" y="981075"/>
                </a:lnTo>
                <a:lnTo>
                  <a:pt x="55427" y="942975"/>
                </a:lnTo>
                <a:lnTo>
                  <a:pt x="38632" y="901700"/>
                </a:lnTo>
                <a:lnTo>
                  <a:pt x="23515" y="854075"/>
                </a:lnTo>
                <a:lnTo>
                  <a:pt x="11758" y="801687"/>
                </a:lnTo>
                <a:lnTo>
                  <a:pt x="3359" y="744537"/>
                </a:lnTo>
                <a:lnTo>
                  <a:pt x="0" y="673100"/>
                </a:lnTo>
                <a:lnTo>
                  <a:pt x="3359" y="606425"/>
                </a:lnTo>
                <a:lnTo>
                  <a:pt x="11758" y="546100"/>
                </a:lnTo>
                <a:lnTo>
                  <a:pt x="23515" y="496887"/>
                </a:lnTo>
                <a:lnTo>
                  <a:pt x="38632" y="450850"/>
                </a:lnTo>
                <a:lnTo>
                  <a:pt x="55427" y="409575"/>
                </a:lnTo>
                <a:lnTo>
                  <a:pt x="73903" y="369887"/>
                </a:lnTo>
                <a:lnTo>
                  <a:pt x="92379" y="334962"/>
                </a:lnTo>
                <a:lnTo>
                  <a:pt x="112534" y="296862"/>
                </a:lnTo>
                <a:lnTo>
                  <a:pt x="132689" y="260350"/>
                </a:lnTo>
                <a:lnTo>
                  <a:pt x="149485" y="217487"/>
                </a:lnTo>
                <a:lnTo>
                  <a:pt x="166281" y="174625"/>
                </a:lnTo>
                <a:lnTo>
                  <a:pt x="176358" y="122237"/>
                </a:lnTo>
                <a:lnTo>
                  <a:pt x="184756" y="66675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985904170"/>
      </p:ext>
    </p:extLst>
  </p:cSld>
  <p:clrMapOvr>
    <a:masterClrMapping/>
  </p:clrMapOvr>
</p:sld>
</file>

<file path=ppt/theme/theme1.xml><?xml version="1.0" encoding="utf-8"?>
<a:theme xmlns:a="http://schemas.openxmlformats.org/drawingml/2006/main" name="Badge">
  <a:themeElements>
    <a:clrScheme name="Badge">
      <a:dk1>
        <a:sysClr val="windowText" lastClr="000000"/>
      </a:dk1>
      <a:lt1>
        <a:sysClr val="window" lastClr="FFFFFF"/>
      </a:lt1>
      <a:dk2>
        <a:srgbClr val="2A1A00"/>
      </a:dk2>
      <a:lt2>
        <a:srgbClr val="F3F3F2"/>
      </a:lt2>
      <a:accent1>
        <a:srgbClr val="F8B323"/>
      </a:accent1>
      <a:accent2>
        <a:srgbClr val="656A59"/>
      </a:accent2>
      <a:accent3>
        <a:srgbClr val="46B2B5"/>
      </a:accent3>
      <a:accent4>
        <a:srgbClr val="8CAA7E"/>
      </a:accent4>
      <a:accent5>
        <a:srgbClr val="D36F68"/>
      </a:accent5>
      <a:accent6>
        <a:srgbClr val="826276"/>
      </a:accent6>
      <a:hlink>
        <a:srgbClr val="46B2B5"/>
      </a:hlink>
      <a:folHlink>
        <a:srgbClr val="A46694"/>
      </a:folHlink>
    </a:clrScheme>
    <a:fontScheme name="Badge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771EA782-DFA6-45B1-AEA3-661F1715B31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</TotalTime>
  <Words>79</Words>
  <Application>Microsoft Office PowerPoint</Application>
  <PresentationFormat>Grand écran</PresentationFormat>
  <Paragraphs>19</Paragraphs>
  <Slides>7</Slides>
  <Notes>0</Notes>
  <HiddenSlides>0</HiddenSlides>
  <MMClips>4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7</vt:i4>
      </vt:variant>
    </vt:vector>
  </HeadingPairs>
  <TitlesOfParts>
    <vt:vector size="11" baseType="lpstr">
      <vt:lpstr>Arial</vt:lpstr>
      <vt:lpstr>Gill Sans MT</vt:lpstr>
      <vt:lpstr>Impact</vt:lpstr>
      <vt:lpstr>Badge</vt:lpstr>
      <vt:lpstr>Hurry food</vt:lpstr>
      <vt:lpstr>ChatboT pour commande à emporter </vt:lpstr>
      <vt:lpstr>NOMBREUX CHOIX DE FAST FOOD</vt:lpstr>
      <vt:lpstr>2 niveaux de rapidité</vt:lpstr>
      <vt:lpstr>FLEXIBILITÉ sur la communication</vt:lpstr>
      <vt:lpstr>LIMITES</vt:lpstr>
      <vt:lpstr>merci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Hurry food</dc:title>
  <dc:creator>Charles COGOLUEGNES</dc:creator>
  <cp:lastModifiedBy>Charles COGOLUEGNES</cp:lastModifiedBy>
  <cp:revision>3</cp:revision>
  <dcterms:created xsi:type="dcterms:W3CDTF">2020-12-12T18:50:45Z</dcterms:created>
  <dcterms:modified xsi:type="dcterms:W3CDTF">2020-12-12T19:12:25Z</dcterms:modified>
</cp:coreProperties>
</file>